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 id="2147483698" r:id="rId2"/>
    <p:sldMasterId id="2147483699" r:id="rId3"/>
  </p:sldMasterIdLst>
  <p:notesMasterIdLst>
    <p:notesMasterId r:id="rId73"/>
  </p:notesMasterIdLst>
  <p:sldIdLst>
    <p:sldId id="256"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399" r:id="rId61"/>
    <p:sldId id="379" r:id="rId62"/>
    <p:sldId id="380" r:id="rId63"/>
    <p:sldId id="381" r:id="rId64"/>
    <p:sldId id="382" r:id="rId65"/>
    <p:sldId id="388" r:id="rId66"/>
    <p:sldId id="383" r:id="rId67"/>
    <p:sldId id="384" r:id="rId68"/>
    <p:sldId id="385" r:id="rId69"/>
    <p:sldId id="386" r:id="rId70"/>
    <p:sldId id="387" r:id="rId71"/>
    <p:sldId id="393" r:id="rId72"/>
  </p:sldIdLst>
  <p:sldSz cx="9144000" cy="5143500" type="screen16x9"/>
  <p:notesSz cx="6858000" cy="9144000"/>
  <p:embeddedFontLst>
    <p:embeddedFont>
      <p:font typeface="Fira Sans Condensed Medium" panose="020B0604020202020204" charset="0"/>
      <p:regular r:id="rId74"/>
      <p:bold r:id="rId75"/>
      <p:italic r:id="rId76"/>
      <p:boldItalic r:id="rId77"/>
    </p:embeddedFont>
    <p:embeddedFont>
      <p:font typeface="Fira Sans Extra Condensed Light" panose="020B0604020202020204" charset="0"/>
      <p:regular r:id="rId78"/>
      <p:bold r:id="rId79"/>
      <p:italic r:id="rId80"/>
      <p:boldItalic r:id="rId81"/>
    </p:embeddedFont>
    <p:embeddedFont>
      <p:font typeface="Fira Sans Extra Condensed Medium" panose="020B0604020202020204" charset="0"/>
      <p:regular r:id="rId82"/>
      <p:bold r:id="rId83"/>
      <p:italic r:id="rId84"/>
      <p:boldItalic r:id="rId85"/>
    </p:embeddedFont>
    <p:embeddedFont>
      <p:font typeface="Roboto Slab Regular" panose="020B0604020202020204" charset="0"/>
      <p:regular r:id="rId86"/>
      <p:bold r:id="rId87"/>
    </p:embeddedFont>
    <p:embeddedFont>
      <p:font typeface="Squada One" panose="020B0604020202020204" charset="0"/>
      <p:regular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0D0"/>
    <a:srgbClr val="EAEAEA"/>
    <a:srgbClr val="EA6D7A"/>
    <a:srgbClr val="F46C6F"/>
    <a:srgbClr val="416586"/>
    <a:srgbClr val="FC606B"/>
    <a:srgbClr val="77DFD5"/>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68DBD1-E252-47B0-889D-380D42AB913C}">
  <a:tblStyle styleId="{3868DBD1-E252-47B0-889D-380D42AB913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6" autoAdjust="0"/>
    <p:restoredTop sz="94660"/>
  </p:normalViewPr>
  <p:slideViewPr>
    <p:cSldViewPr snapToGrid="0">
      <p:cViewPr varScale="1">
        <p:scale>
          <a:sx n="108" d="100"/>
          <a:sy n="108" d="100"/>
        </p:scale>
        <p:origin x="798"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font" Target="fonts/font11.fntdata"/><Relationship Id="rId89"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2.xml"/><Relationship Id="rId90" Type="http://schemas.openxmlformats.org/officeDocument/2006/relationships/viewProps" Target="viewProps.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font" Target="fonts/font4.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font" Target="fonts/font7.fntdata"/><Relationship Id="rId85"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font" Target="fonts/font15.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3.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font" Target="fonts/font14.fntdata"/><Relationship Id="rId61" Type="http://schemas.openxmlformats.org/officeDocument/2006/relationships/slide" Target="slides/slide58.xml"/><Relationship Id="rId82" Type="http://schemas.openxmlformats.org/officeDocument/2006/relationships/font" Target="fonts/font9.fntdata"/><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5863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6421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409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619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3685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4099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503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0055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729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167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499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7122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296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9100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945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575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8968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8673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8714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87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656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304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6617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3622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0219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7631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801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0662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90448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40656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05106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6618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07920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03588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660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76692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48643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54985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027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19408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30285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36642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8067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66793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93065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070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01342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2397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45887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43873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11308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706851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6"/>
        <p:cNvGrpSpPr/>
        <p:nvPr/>
      </p:nvGrpSpPr>
      <p:grpSpPr>
        <a:xfrm>
          <a:off x="0" y="0"/>
          <a:ext cx="0" cy="0"/>
          <a:chOff x="0" y="0"/>
          <a:chExt cx="0" cy="0"/>
        </a:xfrm>
      </p:grpSpPr>
      <p:sp>
        <p:nvSpPr>
          <p:cNvPr id="9347" name="Google Shape;9347;g50c4f343e3_4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8" name="Google Shape;9348;g50c4f343e3_4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7451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3899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9184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8676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spTree>
      <p:nvGrpSpPr>
        <p:cNvPr id="1" name="Shape 9"/>
        <p:cNvGrpSpPr/>
        <p:nvPr/>
      </p:nvGrpSpPr>
      <p:grpSpPr>
        <a:xfrm>
          <a:off x="0" y="0"/>
          <a:ext cx="0" cy="0"/>
          <a:chOff x="0" y="0"/>
          <a:chExt cx="0" cy="0"/>
        </a:xfrm>
      </p:grpSpPr>
      <p:sp>
        <p:nvSpPr>
          <p:cNvPr id="10" name="Google Shape;10;p2"/>
          <p:cNvSpPr/>
          <p:nvPr/>
        </p:nvSpPr>
        <p:spPr>
          <a:xfrm flipH="1">
            <a:off x="475" y="-14675"/>
            <a:ext cx="9144000" cy="51582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183800" y="0"/>
            <a:ext cx="7960500" cy="4144500"/>
          </a:xfrm>
          <a:prstGeom prst="rect">
            <a:avLst/>
          </a:prstGeom>
          <a:solidFill>
            <a:srgbClr val="073763">
              <a:alpha val="74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1899474"/>
            <a:ext cx="1575000" cy="3244200"/>
          </a:xfrm>
          <a:prstGeom prst="rect">
            <a:avLst/>
          </a:prstGeom>
          <a:solidFill>
            <a:srgbClr val="00C3B1">
              <a:alpha val="53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13" name="Google Shape;13;p2"/>
          <p:cNvSpPr txBox="1">
            <a:spLocks noGrp="1"/>
          </p:cNvSpPr>
          <p:nvPr>
            <p:ph type="ctrTitle"/>
          </p:nvPr>
        </p:nvSpPr>
        <p:spPr>
          <a:xfrm>
            <a:off x="4697175" y="1320225"/>
            <a:ext cx="36168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6000"/>
              <a:buNone/>
              <a:defRPr sz="6000">
                <a:solidFill>
                  <a:srgbClr val="FFFFFF"/>
                </a:solidFill>
              </a:defRPr>
            </a:lvl1pPr>
            <a:lvl2pPr lvl="1" rtl="0">
              <a:spcBef>
                <a:spcPts val="0"/>
              </a:spcBef>
              <a:spcAft>
                <a:spcPts val="0"/>
              </a:spcAft>
              <a:buClr>
                <a:srgbClr val="434343"/>
              </a:buClr>
              <a:buSzPts val="5200"/>
              <a:buNone/>
              <a:defRPr sz="5200">
                <a:solidFill>
                  <a:srgbClr val="434343"/>
                </a:solidFill>
              </a:defRPr>
            </a:lvl2pPr>
            <a:lvl3pPr lvl="2" rtl="0">
              <a:spcBef>
                <a:spcPts val="0"/>
              </a:spcBef>
              <a:spcAft>
                <a:spcPts val="0"/>
              </a:spcAft>
              <a:buClr>
                <a:srgbClr val="434343"/>
              </a:buClr>
              <a:buSzPts val="5200"/>
              <a:buNone/>
              <a:defRPr sz="5200">
                <a:solidFill>
                  <a:srgbClr val="434343"/>
                </a:solidFill>
              </a:defRPr>
            </a:lvl3pPr>
            <a:lvl4pPr lvl="3" rtl="0">
              <a:spcBef>
                <a:spcPts val="0"/>
              </a:spcBef>
              <a:spcAft>
                <a:spcPts val="0"/>
              </a:spcAft>
              <a:buClr>
                <a:srgbClr val="434343"/>
              </a:buClr>
              <a:buSzPts val="5200"/>
              <a:buNone/>
              <a:defRPr sz="5200">
                <a:solidFill>
                  <a:srgbClr val="434343"/>
                </a:solidFill>
              </a:defRPr>
            </a:lvl4pPr>
            <a:lvl5pPr lvl="4" rtl="0">
              <a:spcBef>
                <a:spcPts val="0"/>
              </a:spcBef>
              <a:spcAft>
                <a:spcPts val="0"/>
              </a:spcAft>
              <a:buClr>
                <a:srgbClr val="434343"/>
              </a:buClr>
              <a:buSzPts val="5200"/>
              <a:buNone/>
              <a:defRPr sz="5200">
                <a:solidFill>
                  <a:srgbClr val="434343"/>
                </a:solidFill>
              </a:defRPr>
            </a:lvl5pPr>
            <a:lvl6pPr lvl="5" rtl="0">
              <a:spcBef>
                <a:spcPts val="0"/>
              </a:spcBef>
              <a:spcAft>
                <a:spcPts val="0"/>
              </a:spcAft>
              <a:buClr>
                <a:srgbClr val="434343"/>
              </a:buClr>
              <a:buSzPts val="5200"/>
              <a:buNone/>
              <a:defRPr sz="5200">
                <a:solidFill>
                  <a:srgbClr val="434343"/>
                </a:solidFill>
              </a:defRPr>
            </a:lvl6pPr>
            <a:lvl7pPr lvl="6" rtl="0">
              <a:spcBef>
                <a:spcPts val="0"/>
              </a:spcBef>
              <a:spcAft>
                <a:spcPts val="0"/>
              </a:spcAft>
              <a:buClr>
                <a:srgbClr val="434343"/>
              </a:buClr>
              <a:buSzPts val="5200"/>
              <a:buNone/>
              <a:defRPr sz="5200">
                <a:solidFill>
                  <a:srgbClr val="434343"/>
                </a:solidFill>
              </a:defRPr>
            </a:lvl7pPr>
            <a:lvl8pPr lvl="7" rtl="0">
              <a:spcBef>
                <a:spcPts val="0"/>
              </a:spcBef>
              <a:spcAft>
                <a:spcPts val="0"/>
              </a:spcAft>
              <a:buClr>
                <a:srgbClr val="434343"/>
              </a:buClr>
              <a:buSzPts val="5200"/>
              <a:buNone/>
              <a:defRPr sz="5200">
                <a:solidFill>
                  <a:srgbClr val="434343"/>
                </a:solidFill>
              </a:defRPr>
            </a:lvl8pPr>
            <a:lvl9pPr lvl="8" rtl="0">
              <a:spcBef>
                <a:spcPts val="0"/>
              </a:spcBef>
              <a:spcAft>
                <a:spcPts val="0"/>
              </a:spcAft>
              <a:buClr>
                <a:srgbClr val="434343"/>
              </a:buClr>
              <a:buSzPts val="5200"/>
              <a:buNone/>
              <a:defRPr sz="5200">
                <a:solidFill>
                  <a:srgbClr val="434343"/>
                </a:solidFill>
              </a:defRPr>
            </a:lvl9pPr>
          </a:lstStyle>
          <a:p>
            <a:endParaRPr/>
          </a:p>
        </p:txBody>
      </p:sp>
      <p:sp>
        <p:nvSpPr>
          <p:cNvPr id="14" name="Google Shape;14;p2"/>
          <p:cNvSpPr txBox="1">
            <a:spLocks noGrp="1"/>
          </p:cNvSpPr>
          <p:nvPr>
            <p:ph type="subTitle" idx="1"/>
          </p:nvPr>
        </p:nvSpPr>
        <p:spPr>
          <a:xfrm>
            <a:off x="5911825" y="2977800"/>
            <a:ext cx="2402100" cy="71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rgbClr val="FFFFFF"/>
              </a:buClr>
              <a:buSzPts val="1200"/>
              <a:buNone/>
              <a:defRPr>
                <a:solidFill>
                  <a:srgbClr val="FFFFFF"/>
                </a:solidFill>
              </a:defRPr>
            </a:lvl1pPr>
            <a:lvl2pPr lvl="1" algn="r" rtl="0">
              <a:lnSpc>
                <a:spcPct val="100000"/>
              </a:lnSpc>
              <a:spcBef>
                <a:spcPts val="0"/>
              </a:spcBef>
              <a:spcAft>
                <a:spcPts val="0"/>
              </a:spcAft>
              <a:buClr>
                <a:srgbClr val="434343"/>
              </a:buClr>
              <a:buSzPts val="2800"/>
              <a:buNone/>
              <a:defRPr sz="2800">
                <a:solidFill>
                  <a:srgbClr val="434343"/>
                </a:solidFill>
              </a:defRPr>
            </a:lvl2pPr>
            <a:lvl3pPr lvl="2" algn="r" rtl="0">
              <a:lnSpc>
                <a:spcPct val="100000"/>
              </a:lnSpc>
              <a:spcBef>
                <a:spcPts val="0"/>
              </a:spcBef>
              <a:spcAft>
                <a:spcPts val="0"/>
              </a:spcAft>
              <a:buClr>
                <a:srgbClr val="434343"/>
              </a:buClr>
              <a:buSzPts val="2800"/>
              <a:buNone/>
              <a:defRPr sz="2800">
                <a:solidFill>
                  <a:srgbClr val="434343"/>
                </a:solidFill>
              </a:defRPr>
            </a:lvl3pPr>
            <a:lvl4pPr lvl="3" algn="r" rtl="0">
              <a:lnSpc>
                <a:spcPct val="100000"/>
              </a:lnSpc>
              <a:spcBef>
                <a:spcPts val="0"/>
              </a:spcBef>
              <a:spcAft>
                <a:spcPts val="0"/>
              </a:spcAft>
              <a:buClr>
                <a:srgbClr val="434343"/>
              </a:buClr>
              <a:buSzPts val="2800"/>
              <a:buNone/>
              <a:defRPr sz="2800">
                <a:solidFill>
                  <a:srgbClr val="434343"/>
                </a:solidFill>
              </a:defRPr>
            </a:lvl4pPr>
            <a:lvl5pPr lvl="4" algn="r" rtl="0">
              <a:lnSpc>
                <a:spcPct val="100000"/>
              </a:lnSpc>
              <a:spcBef>
                <a:spcPts val="0"/>
              </a:spcBef>
              <a:spcAft>
                <a:spcPts val="0"/>
              </a:spcAft>
              <a:buClr>
                <a:srgbClr val="434343"/>
              </a:buClr>
              <a:buSzPts val="2800"/>
              <a:buNone/>
              <a:defRPr sz="2800">
                <a:solidFill>
                  <a:srgbClr val="434343"/>
                </a:solidFill>
              </a:defRPr>
            </a:lvl5pPr>
            <a:lvl6pPr lvl="5" algn="r" rtl="0">
              <a:lnSpc>
                <a:spcPct val="100000"/>
              </a:lnSpc>
              <a:spcBef>
                <a:spcPts val="0"/>
              </a:spcBef>
              <a:spcAft>
                <a:spcPts val="0"/>
              </a:spcAft>
              <a:buClr>
                <a:srgbClr val="434343"/>
              </a:buClr>
              <a:buSzPts val="2800"/>
              <a:buNone/>
              <a:defRPr sz="2800">
                <a:solidFill>
                  <a:srgbClr val="434343"/>
                </a:solidFill>
              </a:defRPr>
            </a:lvl6pPr>
            <a:lvl7pPr lvl="6" algn="r" rtl="0">
              <a:lnSpc>
                <a:spcPct val="100000"/>
              </a:lnSpc>
              <a:spcBef>
                <a:spcPts val="0"/>
              </a:spcBef>
              <a:spcAft>
                <a:spcPts val="0"/>
              </a:spcAft>
              <a:buClr>
                <a:srgbClr val="434343"/>
              </a:buClr>
              <a:buSzPts val="2800"/>
              <a:buNone/>
              <a:defRPr sz="2800">
                <a:solidFill>
                  <a:srgbClr val="434343"/>
                </a:solidFill>
              </a:defRPr>
            </a:lvl7pPr>
            <a:lvl8pPr lvl="7" algn="r" rtl="0">
              <a:lnSpc>
                <a:spcPct val="100000"/>
              </a:lnSpc>
              <a:spcBef>
                <a:spcPts val="0"/>
              </a:spcBef>
              <a:spcAft>
                <a:spcPts val="0"/>
              </a:spcAft>
              <a:buClr>
                <a:srgbClr val="434343"/>
              </a:buClr>
              <a:buSzPts val="2800"/>
              <a:buNone/>
              <a:defRPr sz="2800">
                <a:solidFill>
                  <a:srgbClr val="434343"/>
                </a:solidFill>
              </a:defRPr>
            </a:lvl8pPr>
            <a:lvl9pPr lvl="8" algn="r" rtl="0">
              <a:lnSpc>
                <a:spcPct val="100000"/>
              </a:lnSpc>
              <a:spcBef>
                <a:spcPts val="0"/>
              </a:spcBef>
              <a:spcAft>
                <a:spcPts val="0"/>
              </a:spcAft>
              <a:buClr>
                <a:srgbClr val="434343"/>
              </a:buClr>
              <a:buSzPts val="2800"/>
              <a:buNone/>
              <a:defRPr sz="2800">
                <a:solidFill>
                  <a:srgbClr val="434343"/>
                </a:solidFill>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seño personalizado 2 1 1">
  <p:cSld name="CUSTOM_8_1_1">
    <p:spTree>
      <p:nvGrpSpPr>
        <p:cNvPr id="1" name="Shape 245"/>
        <p:cNvGrpSpPr/>
        <p:nvPr/>
      </p:nvGrpSpPr>
      <p:grpSpPr>
        <a:xfrm>
          <a:off x="0" y="0"/>
          <a:ext cx="0" cy="0"/>
          <a:chOff x="0" y="0"/>
          <a:chExt cx="0" cy="0"/>
        </a:xfrm>
      </p:grpSpPr>
      <p:sp>
        <p:nvSpPr>
          <p:cNvPr id="246" name="Google Shape;246;p34"/>
          <p:cNvSpPr/>
          <p:nvPr/>
        </p:nvSpPr>
        <p:spPr>
          <a:xfrm>
            <a:off x="0" y="-14675"/>
            <a:ext cx="9144000" cy="51582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4"/>
          <p:cNvSpPr/>
          <p:nvPr/>
        </p:nvSpPr>
        <p:spPr>
          <a:xfrm>
            <a:off x="0" y="978325"/>
            <a:ext cx="9144000" cy="31722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8275"/>
              </a:solidFill>
            </a:endParaRPr>
          </a:p>
        </p:txBody>
      </p:sp>
      <p:sp>
        <p:nvSpPr>
          <p:cNvPr id="248" name="Google Shape;248;p34"/>
          <p:cNvSpPr txBox="1">
            <a:spLocks noGrp="1"/>
          </p:cNvSpPr>
          <p:nvPr>
            <p:ph type="title"/>
          </p:nvPr>
        </p:nvSpPr>
        <p:spPr>
          <a:xfrm flipH="1">
            <a:off x="4516092" y="2123400"/>
            <a:ext cx="2847000" cy="8967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800"/>
              <a:buNone/>
              <a:defRPr>
                <a:solidFill>
                  <a:srgbClr val="FFFFFF"/>
                </a:solidFill>
              </a:defRPr>
            </a:lvl1pPr>
            <a:lvl2pPr lvl="1" algn="r" rtl="0">
              <a:spcBef>
                <a:spcPts val="0"/>
              </a:spcBef>
              <a:spcAft>
                <a:spcPts val="0"/>
              </a:spcAft>
              <a:buClr>
                <a:srgbClr val="FFFFFF"/>
              </a:buClr>
              <a:buSzPts val="2800"/>
              <a:buNone/>
              <a:defRPr>
                <a:solidFill>
                  <a:srgbClr val="FFFFFF"/>
                </a:solidFill>
              </a:defRPr>
            </a:lvl2pPr>
            <a:lvl3pPr lvl="2" algn="r" rtl="0">
              <a:spcBef>
                <a:spcPts val="0"/>
              </a:spcBef>
              <a:spcAft>
                <a:spcPts val="0"/>
              </a:spcAft>
              <a:buClr>
                <a:srgbClr val="FFFFFF"/>
              </a:buClr>
              <a:buSzPts val="2800"/>
              <a:buNone/>
              <a:defRPr>
                <a:solidFill>
                  <a:srgbClr val="FFFFFF"/>
                </a:solidFill>
              </a:defRPr>
            </a:lvl3pPr>
            <a:lvl4pPr lvl="3" algn="r" rtl="0">
              <a:spcBef>
                <a:spcPts val="0"/>
              </a:spcBef>
              <a:spcAft>
                <a:spcPts val="0"/>
              </a:spcAft>
              <a:buClr>
                <a:srgbClr val="FFFFFF"/>
              </a:buClr>
              <a:buSzPts val="2800"/>
              <a:buNone/>
              <a:defRPr>
                <a:solidFill>
                  <a:srgbClr val="FFFFFF"/>
                </a:solidFill>
              </a:defRPr>
            </a:lvl4pPr>
            <a:lvl5pPr lvl="4" algn="r" rtl="0">
              <a:spcBef>
                <a:spcPts val="0"/>
              </a:spcBef>
              <a:spcAft>
                <a:spcPts val="0"/>
              </a:spcAft>
              <a:buClr>
                <a:srgbClr val="FFFFFF"/>
              </a:buClr>
              <a:buSzPts val="2800"/>
              <a:buNone/>
              <a:defRPr>
                <a:solidFill>
                  <a:srgbClr val="FFFFFF"/>
                </a:solidFill>
              </a:defRPr>
            </a:lvl5pPr>
            <a:lvl6pPr lvl="5" algn="r" rtl="0">
              <a:spcBef>
                <a:spcPts val="0"/>
              </a:spcBef>
              <a:spcAft>
                <a:spcPts val="0"/>
              </a:spcAft>
              <a:buClr>
                <a:srgbClr val="FFFFFF"/>
              </a:buClr>
              <a:buSzPts val="2800"/>
              <a:buNone/>
              <a:defRPr>
                <a:solidFill>
                  <a:srgbClr val="FFFFFF"/>
                </a:solidFill>
              </a:defRPr>
            </a:lvl6pPr>
            <a:lvl7pPr lvl="6" algn="r" rtl="0">
              <a:spcBef>
                <a:spcPts val="0"/>
              </a:spcBef>
              <a:spcAft>
                <a:spcPts val="0"/>
              </a:spcAft>
              <a:buClr>
                <a:srgbClr val="FFFFFF"/>
              </a:buClr>
              <a:buSzPts val="2800"/>
              <a:buNone/>
              <a:defRPr>
                <a:solidFill>
                  <a:srgbClr val="FFFFFF"/>
                </a:solidFill>
              </a:defRPr>
            </a:lvl7pPr>
            <a:lvl8pPr lvl="7" algn="r" rtl="0">
              <a:spcBef>
                <a:spcPts val="0"/>
              </a:spcBef>
              <a:spcAft>
                <a:spcPts val="0"/>
              </a:spcAft>
              <a:buClr>
                <a:srgbClr val="FFFFFF"/>
              </a:buClr>
              <a:buSzPts val="2800"/>
              <a:buNone/>
              <a:defRPr>
                <a:solidFill>
                  <a:srgbClr val="FFFFFF"/>
                </a:solidFill>
              </a:defRPr>
            </a:lvl8pPr>
            <a:lvl9pPr lvl="8" algn="r" rtl="0">
              <a:spcBef>
                <a:spcPts val="0"/>
              </a:spcBef>
              <a:spcAft>
                <a:spcPts val="0"/>
              </a:spcAft>
              <a:buClr>
                <a:srgbClr val="FFFFFF"/>
              </a:buClr>
              <a:buSzPts val="2800"/>
              <a:buNone/>
              <a:defRPr>
                <a:solidFill>
                  <a:srgbClr val="FFFFFF"/>
                </a:solidFill>
              </a:defRPr>
            </a:lvl9pPr>
          </a:lstStyle>
          <a:p>
            <a:endParaRPr/>
          </a:p>
        </p:txBody>
      </p:sp>
      <p:sp>
        <p:nvSpPr>
          <p:cNvPr id="249" name="Google Shape;249;p34"/>
          <p:cNvSpPr txBox="1">
            <a:spLocks noGrp="1"/>
          </p:cNvSpPr>
          <p:nvPr>
            <p:ph type="subTitle" idx="1"/>
          </p:nvPr>
        </p:nvSpPr>
        <p:spPr>
          <a:xfrm>
            <a:off x="1780912" y="1986750"/>
            <a:ext cx="2466300" cy="1170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FFFFFF"/>
              </a:buClr>
              <a:buSzPts val="1200"/>
              <a:buNone/>
              <a:defRPr>
                <a:solidFill>
                  <a:srgbClr val="FFFFFF"/>
                </a:solidFill>
              </a:defRPr>
            </a:lvl1pPr>
            <a:lvl2pPr lvl="1" rtl="0">
              <a:lnSpc>
                <a:spcPct val="100000"/>
              </a:lnSpc>
              <a:spcBef>
                <a:spcPts val="0"/>
              </a:spcBef>
              <a:spcAft>
                <a:spcPts val="0"/>
              </a:spcAft>
              <a:buClr>
                <a:srgbClr val="434343"/>
              </a:buClr>
              <a:buSzPts val="2800"/>
              <a:buNone/>
              <a:defRPr sz="2800">
                <a:solidFill>
                  <a:srgbClr val="434343"/>
                </a:solidFill>
              </a:defRPr>
            </a:lvl2pPr>
            <a:lvl3pPr lvl="2" rtl="0">
              <a:lnSpc>
                <a:spcPct val="100000"/>
              </a:lnSpc>
              <a:spcBef>
                <a:spcPts val="0"/>
              </a:spcBef>
              <a:spcAft>
                <a:spcPts val="0"/>
              </a:spcAft>
              <a:buClr>
                <a:srgbClr val="434343"/>
              </a:buClr>
              <a:buSzPts val="2800"/>
              <a:buNone/>
              <a:defRPr sz="2800">
                <a:solidFill>
                  <a:srgbClr val="434343"/>
                </a:solidFill>
              </a:defRPr>
            </a:lvl3pPr>
            <a:lvl4pPr lvl="3" rtl="0">
              <a:lnSpc>
                <a:spcPct val="100000"/>
              </a:lnSpc>
              <a:spcBef>
                <a:spcPts val="0"/>
              </a:spcBef>
              <a:spcAft>
                <a:spcPts val="0"/>
              </a:spcAft>
              <a:buClr>
                <a:srgbClr val="434343"/>
              </a:buClr>
              <a:buSzPts val="2800"/>
              <a:buNone/>
              <a:defRPr sz="2800">
                <a:solidFill>
                  <a:srgbClr val="434343"/>
                </a:solidFill>
              </a:defRPr>
            </a:lvl4pPr>
            <a:lvl5pPr lvl="4" rtl="0">
              <a:lnSpc>
                <a:spcPct val="100000"/>
              </a:lnSpc>
              <a:spcBef>
                <a:spcPts val="0"/>
              </a:spcBef>
              <a:spcAft>
                <a:spcPts val="0"/>
              </a:spcAft>
              <a:buClr>
                <a:srgbClr val="434343"/>
              </a:buClr>
              <a:buSzPts val="2800"/>
              <a:buNone/>
              <a:defRPr sz="2800">
                <a:solidFill>
                  <a:srgbClr val="434343"/>
                </a:solidFill>
              </a:defRPr>
            </a:lvl5pPr>
            <a:lvl6pPr lvl="5" rtl="0">
              <a:lnSpc>
                <a:spcPct val="100000"/>
              </a:lnSpc>
              <a:spcBef>
                <a:spcPts val="0"/>
              </a:spcBef>
              <a:spcAft>
                <a:spcPts val="0"/>
              </a:spcAft>
              <a:buClr>
                <a:srgbClr val="434343"/>
              </a:buClr>
              <a:buSzPts val="2800"/>
              <a:buNone/>
              <a:defRPr sz="2800">
                <a:solidFill>
                  <a:srgbClr val="434343"/>
                </a:solidFill>
              </a:defRPr>
            </a:lvl6pPr>
            <a:lvl7pPr lvl="6" rtl="0">
              <a:lnSpc>
                <a:spcPct val="100000"/>
              </a:lnSpc>
              <a:spcBef>
                <a:spcPts val="0"/>
              </a:spcBef>
              <a:spcAft>
                <a:spcPts val="0"/>
              </a:spcAft>
              <a:buClr>
                <a:srgbClr val="434343"/>
              </a:buClr>
              <a:buSzPts val="2800"/>
              <a:buNone/>
              <a:defRPr sz="2800">
                <a:solidFill>
                  <a:srgbClr val="434343"/>
                </a:solidFill>
              </a:defRPr>
            </a:lvl7pPr>
            <a:lvl8pPr lvl="7" rtl="0">
              <a:lnSpc>
                <a:spcPct val="100000"/>
              </a:lnSpc>
              <a:spcBef>
                <a:spcPts val="0"/>
              </a:spcBef>
              <a:spcAft>
                <a:spcPts val="0"/>
              </a:spcAft>
              <a:buClr>
                <a:srgbClr val="434343"/>
              </a:buClr>
              <a:buSzPts val="2800"/>
              <a:buNone/>
              <a:defRPr sz="2800">
                <a:solidFill>
                  <a:srgbClr val="434343"/>
                </a:solidFill>
              </a:defRPr>
            </a:lvl8pPr>
            <a:lvl9pPr lvl="8" rtl="0">
              <a:lnSpc>
                <a:spcPct val="100000"/>
              </a:lnSpc>
              <a:spcBef>
                <a:spcPts val="0"/>
              </a:spcBef>
              <a:spcAft>
                <a:spcPts val="0"/>
              </a:spcAft>
              <a:buClr>
                <a:srgbClr val="434343"/>
              </a:buClr>
              <a:buSzPts val="2800"/>
              <a:buNone/>
              <a:defRPr sz="2800">
                <a:solidFill>
                  <a:srgbClr val="434343"/>
                </a:solidFill>
              </a:defRPr>
            </a:lvl9pPr>
          </a:lstStyle>
          <a:p>
            <a:endParaRPr/>
          </a:p>
        </p:txBody>
      </p:sp>
      <p:sp>
        <p:nvSpPr>
          <p:cNvPr id="250" name="Google Shape;250;p34"/>
          <p:cNvSpPr/>
          <p:nvPr/>
        </p:nvSpPr>
        <p:spPr>
          <a:xfrm flipH="1">
            <a:off x="4516200" y="0"/>
            <a:ext cx="4627800" cy="3099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2 1 1 1 1">
  <p:cSld name="CUSTOM_8_1_1_1_1">
    <p:spTree>
      <p:nvGrpSpPr>
        <p:cNvPr id="1" name="Shape 251"/>
        <p:cNvGrpSpPr/>
        <p:nvPr/>
      </p:nvGrpSpPr>
      <p:grpSpPr>
        <a:xfrm>
          <a:off x="0" y="0"/>
          <a:ext cx="0" cy="0"/>
          <a:chOff x="0" y="0"/>
          <a:chExt cx="0" cy="0"/>
        </a:xfrm>
      </p:grpSpPr>
      <p:sp>
        <p:nvSpPr>
          <p:cNvPr id="252" name="Google Shape;252;p35"/>
          <p:cNvSpPr/>
          <p:nvPr/>
        </p:nvSpPr>
        <p:spPr>
          <a:xfrm>
            <a:off x="0" y="-14675"/>
            <a:ext cx="9144000" cy="51582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5"/>
          <p:cNvSpPr/>
          <p:nvPr/>
        </p:nvSpPr>
        <p:spPr>
          <a:xfrm>
            <a:off x="0" y="978325"/>
            <a:ext cx="9144000" cy="31722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8275"/>
              </a:solidFill>
            </a:endParaRPr>
          </a:p>
        </p:txBody>
      </p:sp>
      <p:sp>
        <p:nvSpPr>
          <p:cNvPr id="254" name="Google Shape;254;p35"/>
          <p:cNvSpPr txBox="1">
            <a:spLocks noGrp="1"/>
          </p:cNvSpPr>
          <p:nvPr>
            <p:ph type="title"/>
          </p:nvPr>
        </p:nvSpPr>
        <p:spPr>
          <a:xfrm flipH="1">
            <a:off x="1868707" y="2123400"/>
            <a:ext cx="5406600" cy="896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4800">
                <a:solidFill>
                  <a:srgbClr val="FFFFFF"/>
                </a:solidFill>
              </a:defRPr>
            </a:lvl1pPr>
            <a:lvl2pPr lvl="1" algn="r" rtl="0">
              <a:spcBef>
                <a:spcPts val="0"/>
              </a:spcBef>
              <a:spcAft>
                <a:spcPts val="0"/>
              </a:spcAft>
              <a:buClr>
                <a:srgbClr val="FFFFFF"/>
              </a:buClr>
              <a:buSzPts val="2800"/>
              <a:buNone/>
              <a:defRPr>
                <a:solidFill>
                  <a:srgbClr val="FFFFFF"/>
                </a:solidFill>
              </a:defRPr>
            </a:lvl2pPr>
            <a:lvl3pPr lvl="2" algn="r" rtl="0">
              <a:spcBef>
                <a:spcPts val="0"/>
              </a:spcBef>
              <a:spcAft>
                <a:spcPts val="0"/>
              </a:spcAft>
              <a:buClr>
                <a:srgbClr val="FFFFFF"/>
              </a:buClr>
              <a:buSzPts val="2800"/>
              <a:buNone/>
              <a:defRPr>
                <a:solidFill>
                  <a:srgbClr val="FFFFFF"/>
                </a:solidFill>
              </a:defRPr>
            </a:lvl3pPr>
            <a:lvl4pPr lvl="3" algn="r" rtl="0">
              <a:spcBef>
                <a:spcPts val="0"/>
              </a:spcBef>
              <a:spcAft>
                <a:spcPts val="0"/>
              </a:spcAft>
              <a:buClr>
                <a:srgbClr val="FFFFFF"/>
              </a:buClr>
              <a:buSzPts val="2800"/>
              <a:buNone/>
              <a:defRPr>
                <a:solidFill>
                  <a:srgbClr val="FFFFFF"/>
                </a:solidFill>
              </a:defRPr>
            </a:lvl4pPr>
            <a:lvl5pPr lvl="4" algn="r" rtl="0">
              <a:spcBef>
                <a:spcPts val="0"/>
              </a:spcBef>
              <a:spcAft>
                <a:spcPts val="0"/>
              </a:spcAft>
              <a:buClr>
                <a:srgbClr val="FFFFFF"/>
              </a:buClr>
              <a:buSzPts val="2800"/>
              <a:buNone/>
              <a:defRPr>
                <a:solidFill>
                  <a:srgbClr val="FFFFFF"/>
                </a:solidFill>
              </a:defRPr>
            </a:lvl5pPr>
            <a:lvl6pPr lvl="5" algn="r" rtl="0">
              <a:spcBef>
                <a:spcPts val="0"/>
              </a:spcBef>
              <a:spcAft>
                <a:spcPts val="0"/>
              </a:spcAft>
              <a:buClr>
                <a:srgbClr val="FFFFFF"/>
              </a:buClr>
              <a:buSzPts val="2800"/>
              <a:buNone/>
              <a:defRPr>
                <a:solidFill>
                  <a:srgbClr val="FFFFFF"/>
                </a:solidFill>
              </a:defRPr>
            </a:lvl6pPr>
            <a:lvl7pPr lvl="6" algn="r" rtl="0">
              <a:spcBef>
                <a:spcPts val="0"/>
              </a:spcBef>
              <a:spcAft>
                <a:spcPts val="0"/>
              </a:spcAft>
              <a:buClr>
                <a:srgbClr val="FFFFFF"/>
              </a:buClr>
              <a:buSzPts val="2800"/>
              <a:buNone/>
              <a:defRPr>
                <a:solidFill>
                  <a:srgbClr val="FFFFFF"/>
                </a:solidFill>
              </a:defRPr>
            </a:lvl7pPr>
            <a:lvl8pPr lvl="7" algn="r" rtl="0">
              <a:spcBef>
                <a:spcPts val="0"/>
              </a:spcBef>
              <a:spcAft>
                <a:spcPts val="0"/>
              </a:spcAft>
              <a:buClr>
                <a:srgbClr val="FFFFFF"/>
              </a:buClr>
              <a:buSzPts val="2800"/>
              <a:buNone/>
              <a:defRPr>
                <a:solidFill>
                  <a:srgbClr val="FFFFFF"/>
                </a:solidFill>
              </a:defRPr>
            </a:lvl8pPr>
            <a:lvl9pPr lvl="8" algn="r" rtl="0">
              <a:spcBef>
                <a:spcPts val="0"/>
              </a:spcBef>
              <a:spcAft>
                <a:spcPts val="0"/>
              </a:spcAft>
              <a:buClr>
                <a:srgbClr val="FFFFFF"/>
              </a:buClr>
              <a:buSzPts val="2800"/>
              <a:buNone/>
              <a:defRPr>
                <a:solidFill>
                  <a:srgbClr val="FFFFFF"/>
                </a:solidFill>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LUMNS" type="titleOnly">
  <p:cSld name="TITLE_ONLY">
    <p:bg>
      <p:bgPr>
        <a:noFill/>
        <a:effectLst/>
      </p:bgPr>
    </p:bg>
    <p:spTree>
      <p:nvGrpSpPr>
        <p:cNvPr id="1" name="Shape 255"/>
        <p:cNvGrpSpPr/>
        <p:nvPr/>
      </p:nvGrpSpPr>
      <p:grpSpPr>
        <a:xfrm>
          <a:off x="0" y="0"/>
          <a:ext cx="0" cy="0"/>
          <a:chOff x="0" y="0"/>
          <a:chExt cx="0" cy="0"/>
        </a:xfrm>
      </p:grpSpPr>
      <p:sp>
        <p:nvSpPr>
          <p:cNvPr id="256" name="Google Shape;256;p36"/>
          <p:cNvSpPr/>
          <p:nvPr/>
        </p:nvSpPr>
        <p:spPr>
          <a:xfrm>
            <a:off x="4560425" y="471475"/>
            <a:ext cx="4587300" cy="42006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6"/>
          <p:cNvSpPr/>
          <p:nvPr/>
        </p:nvSpPr>
        <p:spPr>
          <a:xfrm>
            <a:off x="-7500" y="471475"/>
            <a:ext cx="4587300" cy="42006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6"/>
          <p:cNvSpPr txBox="1">
            <a:spLocks noGrp="1"/>
          </p:cNvSpPr>
          <p:nvPr>
            <p:ph type="ctrTitle"/>
          </p:nvPr>
        </p:nvSpPr>
        <p:spPr>
          <a:xfrm>
            <a:off x="759125" y="600200"/>
            <a:ext cx="33438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3000"/>
              <a:buNone/>
              <a:defRPr sz="3000">
                <a:solidFill>
                  <a:srgbClr val="FFFFFF"/>
                </a:solidFill>
              </a:defRPr>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1800"/>
              <a:buNone/>
              <a:defRPr sz="1800">
                <a:solidFill>
                  <a:srgbClr val="FFFFFF"/>
                </a:solidFill>
              </a:defRPr>
            </a:lvl4pPr>
            <a:lvl5pPr lvl="4" algn="r" rtl="0">
              <a:spcBef>
                <a:spcPts val="0"/>
              </a:spcBef>
              <a:spcAft>
                <a:spcPts val="0"/>
              </a:spcAft>
              <a:buClr>
                <a:srgbClr val="FFFFFF"/>
              </a:buClr>
              <a:buSzPts val="1800"/>
              <a:buNone/>
              <a:defRPr sz="1800">
                <a:solidFill>
                  <a:srgbClr val="FFFFFF"/>
                </a:solidFill>
              </a:defRPr>
            </a:lvl5pPr>
            <a:lvl6pPr lvl="5" algn="r" rtl="0">
              <a:spcBef>
                <a:spcPts val="0"/>
              </a:spcBef>
              <a:spcAft>
                <a:spcPts val="0"/>
              </a:spcAft>
              <a:buClr>
                <a:srgbClr val="FFFFFF"/>
              </a:buClr>
              <a:buSzPts val="1800"/>
              <a:buNone/>
              <a:defRPr sz="1800">
                <a:solidFill>
                  <a:srgbClr val="FFFFFF"/>
                </a:solidFill>
              </a:defRPr>
            </a:lvl6pPr>
            <a:lvl7pPr lvl="6" algn="r" rtl="0">
              <a:spcBef>
                <a:spcPts val="0"/>
              </a:spcBef>
              <a:spcAft>
                <a:spcPts val="0"/>
              </a:spcAft>
              <a:buClr>
                <a:srgbClr val="FFFFFF"/>
              </a:buClr>
              <a:buSzPts val="1800"/>
              <a:buNone/>
              <a:defRPr sz="1800">
                <a:solidFill>
                  <a:srgbClr val="FFFFFF"/>
                </a:solidFill>
              </a:defRPr>
            </a:lvl7pPr>
            <a:lvl8pPr lvl="7" algn="r" rtl="0">
              <a:spcBef>
                <a:spcPts val="0"/>
              </a:spcBef>
              <a:spcAft>
                <a:spcPts val="0"/>
              </a:spcAft>
              <a:buClr>
                <a:srgbClr val="FFFFFF"/>
              </a:buClr>
              <a:buSzPts val="1800"/>
              <a:buNone/>
              <a:defRPr sz="1800">
                <a:solidFill>
                  <a:srgbClr val="FFFFFF"/>
                </a:solidFill>
              </a:defRPr>
            </a:lvl8pPr>
            <a:lvl9pPr lvl="8" algn="r" rtl="0">
              <a:spcBef>
                <a:spcPts val="0"/>
              </a:spcBef>
              <a:spcAft>
                <a:spcPts val="0"/>
              </a:spcAft>
              <a:buClr>
                <a:srgbClr val="FFFFFF"/>
              </a:buClr>
              <a:buSzPts val="1800"/>
              <a:buNone/>
              <a:defRPr sz="1800">
                <a:solidFill>
                  <a:srgbClr val="FFFFFF"/>
                </a:solidFill>
              </a:defRPr>
            </a:lvl9pPr>
          </a:lstStyle>
          <a:p>
            <a:endParaRPr/>
          </a:p>
        </p:txBody>
      </p:sp>
      <p:sp>
        <p:nvSpPr>
          <p:cNvPr id="259" name="Google Shape;259;p36"/>
          <p:cNvSpPr txBox="1">
            <a:spLocks noGrp="1"/>
          </p:cNvSpPr>
          <p:nvPr>
            <p:ph type="subTitle" idx="1"/>
          </p:nvPr>
        </p:nvSpPr>
        <p:spPr>
          <a:xfrm>
            <a:off x="759113" y="3032650"/>
            <a:ext cx="27972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260" name="Google Shape;260;p36"/>
          <p:cNvSpPr txBox="1">
            <a:spLocks noGrp="1"/>
          </p:cNvSpPr>
          <p:nvPr>
            <p:ph type="subTitle" idx="2"/>
          </p:nvPr>
        </p:nvSpPr>
        <p:spPr>
          <a:xfrm>
            <a:off x="5411863" y="3032650"/>
            <a:ext cx="27972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261" name="Google Shape;261;p36"/>
          <p:cNvSpPr txBox="1">
            <a:spLocks noGrp="1"/>
          </p:cNvSpPr>
          <p:nvPr>
            <p:ph type="ctrTitle" idx="3"/>
          </p:nvPr>
        </p:nvSpPr>
        <p:spPr>
          <a:xfrm>
            <a:off x="792969" y="2211450"/>
            <a:ext cx="2797200" cy="644700"/>
          </a:xfrm>
          <a:prstGeom prst="rect">
            <a:avLst/>
          </a:prstGeom>
          <a:ln w="19050"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lvl1pPr lvl="0"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1pPr>
            <a:lvl2pPr lvl="1"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2pPr>
            <a:lvl3pPr lvl="2"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3pPr>
            <a:lvl4pPr lvl="3"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4pPr>
            <a:lvl5pPr lvl="4"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5pPr>
            <a:lvl6pPr lvl="5"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6pPr>
            <a:lvl7pPr lvl="6"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7pPr>
            <a:lvl8pPr lvl="7"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8pPr>
            <a:lvl9pPr lvl="8"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9pPr>
          </a:lstStyle>
          <a:p>
            <a:endParaRPr/>
          </a:p>
        </p:txBody>
      </p:sp>
      <p:sp>
        <p:nvSpPr>
          <p:cNvPr id="262" name="Google Shape;262;p36"/>
          <p:cNvSpPr txBox="1">
            <a:spLocks noGrp="1"/>
          </p:cNvSpPr>
          <p:nvPr>
            <p:ph type="ctrTitle" idx="4"/>
          </p:nvPr>
        </p:nvSpPr>
        <p:spPr>
          <a:xfrm>
            <a:off x="5445719" y="2211450"/>
            <a:ext cx="2797200" cy="644700"/>
          </a:xfrm>
          <a:prstGeom prst="rect">
            <a:avLst/>
          </a:prstGeom>
          <a:ln w="19050"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lvl1pPr lvl="0"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1pPr>
            <a:lvl2pPr lvl="1"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2pPr>
            <a:lvl3pPr lvl="2"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3pPr>
            <a:lvl4pPr lvl="3"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4pPr>
            <a:lvl5pPr lvl="4"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5pPr>
            <a:lvl6pPr lvl="5"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6pPr>
            <a:lvl7pPr lvl="6"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7pPr>
            <a:lvl8pPr lvl="7"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8pPr>
            <a:lvl9pPr lvl="8"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9pPr>
          </a:lstStyle>
          <a:p>
            <a:endParaRPr/>
          </a:p>
        </p:txBody>
      </p:sp>
      <p:grpSp>
        <p:nvGrpSpPr>
          <p:cNvPr id="263" name="Google Shape;263;p36"/>
          <p:cNvGrpSpPr/>
          <p:nvPr/>
        </p:nvGrpSpPr>
        <p:grpSpPr>
          <a:xfrm>
            <a:off x="4576072" y="4075"/>
            <a:ext cx="392700" cy="5157600"/>
            <a:chOff x="3047922" y="4075"/>
            <a:chExt cx="392700" cy="5157600"/>
          </a:xfrm>
        </p:grpSpPr>
        <p:sp>
          <p:nvSpPr>
            <p:cNvPr id="264" name="Google Shape;264;p36"/>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5" name="Google Shape;265;p36"/>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1620">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NS 3">
  <p:cSld name="TITLE_ONLY_3">
    <p:bg>
      <p:bgPr>
        <a:noFill/>
        <a:effectLst/>
      </p:bgPr>
    </p:bg>
    <p:spTree>
      <p:nvGrpSpPr>
        <p:cNvPr id="1" name="Shape 266"/>
        <p:cNvGrpSpPr/>
        <p:nvPr/>
      </p:nvGrpSpPr>
      <p:grpSpPr>
        <a:xfrm>
          <a:off x="0" y="0"/>
          <a:ext cx="0" cy="0"/>
          <a:chOff x="0" y="0"/>
          <a:chExt cx="0" cy="0"/>
        </a:xfrm>
      </p:grpSpPr>
      <p:sp>
        <p:nvSpPr>
          <p:cNvPr id="267" name="Google Shape;267;p37"/>
          <p:cNvSpPr/>
          <p:nvPr/>
        </p:nvSpPr>
        <p:spPr>
          <a:xfrm>
            <a:off x="4560425" y="-7025"/>
            <a:ext cx="4587300" cy="51576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7"/>
          <p:cNvSpPr/>
          <p:nvPr/>
        </p:nvSpPr>
        <p:spPr>
          <a:xfrm>
            <a:off x="-7500" y="-7025"/>
            <a:ext cx="4567800" cy="51576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7"/>
          <p:cNvSpPr txBox="1">
            <a:spLocks noGrp="1"/>
          </p:cNvSpPr>
          <p:nvPr>
            <p:ph type="ctrTitle"/>
          </p:nvPr>
        </p:nvSpPr>
        <p:spPr>
          <a:xfrm>
            <a:off x="2146200" y="600200"/>
            <a:ext cx="48516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a:solidFill>
                  <a:srgbClr val="FFFFFF"/>
                </a:solidFill>
              </a:defRPr>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1800"/>
              <a:buNone/>
              <a:defRPr sz="1800">
                <a:solidFill>
                  <a:srgbClr val="FFFFFF"/>
                </a:solidFill>
              </a:defRPr>
            </a:lvl4pPr>
            <a:lvl5pPr lvl="4" algn="r" rtl="0">
              <a:spcBef>
                <a:spcPts val="0"/>
              </a:spcBef>
              <a:spcAft>
                <a:spcPts val="0"/>
              </a:spcAft>
              <a:buClr>
                <a:srgbClr val="FFFFFF"/>
              </a:buClr>
              <a:buSzPts val="1800"/>
              <a:buNone/>
              <a:defRPr sz="1800">
                <a:solidFill>
                  <a:srgbClr val="FFFFFF"/>
                </a:solidFill>
              </a:defRPr>
            </a:lvl5pPr>
            <a:lvl6pPr lvl="5" algn="r" rtl="0">
              <a:spcBef>
                <a:spcPts val="0"/>
              </a:spcBef>
              <a:spcAft>
                <a:spcPts val="0"/>
              </a:spcAft>
              <a:buClr>
                <a:srgbClr val="FFFFFF"/>
              </a:buClr>
              <a:buSzPts val="1800"/>
              <a:buNone/>
              <a:defRPr sz="1800">
                <a:solidFill>
                  <a:srgbClr val="FFFFFF"/>
                </a:solidFill>
              </a:defRPr>
            </a:lvl6pPr>
            <a:lvl7pPr lvl="6" algn="r" rtl="0">
              <a:spcBef>
                <a:spcPts val="0"/>
              </a:spcBef>
              <a:spcAft>
                <a:spcPts val="0"/>
              </a:spcAft>
              <a:buClr>
                <a:srgbClr val="FFFFFF"/>
              </a:buClr>
              <a:buSzPts val="1800"/>
              <a:buNone/>
              <a:defRPr sz="1800">
                <a:solidFill>
                  <a:srgbClr val="FFFFFF"/>
                </a:solidFill>
              </a:defRPr>
            </a:lvl7pPr>
            <a:lvl8pPr lvl="7" algn="r" rtl="0">
              <a:spcBef>
                <a:spcPts val="0"/>
              </a:spcBef>
              <a:spcAft>
                <a:spcPts val="0"/>
              </a:spcAft>
              <a:buClr>
                <a:srgbClr val="FFFFFF"/>
              </a:buClr>
              <a:buSzPts val="1800"/>
              <a:buNone/>
              <a:defRPr sz="1800">
                <a:solidFill>
                  <a:srgbClr val="FFFFFF"/>
                </a:solidFill>
              </a:defRPr>
            </a:lvl8pPr>
            <a:lvl9pPr lvl="8" algn="r" rtl="0">
              <a:spcBef>
                <a:spcPts val="0"/>
              </a:spcBef>
              <a:spcAft>
                <a:spcPts val="0"/>
              </a:spcAft>
              <a:buClr>
                <a:srgbClr val="FFFFFF"/>
              </a:buClr>
              <a:buSzPts val="1800"/>
              <a:buNone/>
              <a:defRPr sz="1800">
                <a:solidFill>
                  <a:srgbClr val="FFFFFF"/>
                </a:solidFill>
              </a:defRPr>
            </a:lvl9pPr>
          </a:lstStyle>
          <a:p>
            <a:endParaRPr/>
          </a:p>
        </p:txBody>
      </p:sp>
      <p:sp>
        <p:nvSpPr>
          <p:cNvPr id="270" name="Google Shape;270;p37"/>
          <p:cNvSpPr txBox="1">
            <a:spLocks noGrp="1"/>
          </p:cNvSpPr>
          <p:nvPr>
            <p:ph type="subTitle" idx="1"/>
          </p:nvPr>
        </p:nvSpPr>
        <p:spPr>
          <a:xfrm>
            <a:off x="759113" y="2337500"/>
            <a:ext cx="27972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271" name="Google Shape;271;p37"/>
          <p:cNvSpPr txBox="1">
            <a:spLocks noGrp="1"/>
          </p:cNvSpPr>
          <p:nvPr>
            <p:ph type="subTitle" idx="2"/>
          </p:nvPr>
        </p:nvSpPr>
        <p:spPr>
          <a:xfrm>
            <a:off x="5411863" y="2337500"/>
            <a:ext cx="27972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272" name="Google Shape;272;p37"/>
          <p:cNvSpPr/>
          <p:nvPr/>
        </p:nvSpPr>
        <p:spPr>
          <a:xfrm rot="5400000">
            <a:off x="4545472" y="2860425"/>
            <a:ext cx="453900" cy="392700"/>
          </a:xfrm>
          <a:prstGeom prst="triangle">
            <a:avLst>
              <a:gd name="adj" fmla="val 50000"/>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1620">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LUMNS 2">
  <p:cSld name="TITLE_ONLY_2">
    <p:bg>
      <p:bgPr>
        <a:noFill/>
        <a:effectLst/>
      </p:bgPr>
    </p:bg>
    <p:spTree>
      <p:nvGrpSpPr>
        <p:cNvPr id="1" name="Shape 273"/>
        <p:cNvGrpSpPr/>
        <p:nvPr/>
      </p:nvGrpSpPr>
      <p:grpSpPr>
        <a:xfrm>
          <a:off x="0" y="0"/>
          <a:ext cx="0" cy="0"/>
          <a:chOff x="0" y="0"/>
          <a:chExt cx="0" cy="0"/>
        </a:xfrm>
      </p:grpSpPr>
      <p:sp>
        <p:nvSpPr>
          <p:cNvPr id="274" name="Google Shape;274;p38"/>
          <p:cNvSpPr/>
          <p:nvPr/>
        </p:nvSpPr>
        <p:spPr>
          <a:xfrm>
            <a:off x="4773188" y="1362900"/>
            <a:ext cx="3094673" cy="3781988"/>
          </a:xfrm>
          <a:custGeom>
            <a:avLst/>
            <a:gdLst/>
            <a:ahLst/>
            <a:cxnLst/>
            <a:rect l="l" t="t" r="r" b="b"/>
            <a:pathLst>
              <a:path w="3429000" h="4959984" extrusionOk="0">
                <a:moveTo>
                  <a:pt x="3428822" y="4959629"/>
                </a:moveTo>
                <a:lnTo>
                  <a:pt x="0" y="4959629"/>
                </a:lnTo>
                <a:lnTo>
                  <a:pt x="0" y="0"/>
                </a:lnTo>
                <a:lnTo>
                  <a:pt x="3428822" y="0"/>
                </a:lnTo>
                <a:lnTo>
                  <a:pt x="3428822" y="4959629"/>
                </a:lnTo>
                <a:close/>
              </a:path>
            </a:pathLst>
          </a:custGeom>
          <a:solidFill>
            <a:srgbClr val="E65463">
              <a:alpha val="8498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275" name="Google Shape;275;p38"/>
          <p:cNvSpPr/>
          <p:nvPr/>
        </p:nvSpPr>
        <p:spPr>
          <a:xfrm>
            <a:off x="1276113" y="1362900"/>
            <a:ext cx="3094673" cy="3781988"/>
          </a:xfrm>
          <a:custGeom>
            <a:avLst/>
            <a:gdLst/>
            <a:ahLst/>
            <a:cxnLst/>
            <a:rect l="l" t="t" r="r" b="b"/>
            <a:pathLst>
              <a:path w="3429000" h="4959984" extrusionOk="0">
                <a:moveTo>
                  <a:pt x="3428822" y="4959629"/>
                </a:moveTo>
                <a:lnTo>
                  <a:pt x="0" y="4959629"/>
                </a:lnTo>
                <a:lnTo>
                  <a:pt x="0" y="0"/>
                </a:lnTo>
                <a:lnTo>
                  <a:pt x="3428822" y="0"/>
                </a:lnTo>
                <a:lnTo>
                  <a:pt x="3428822" y="4959629"/>
                </a:lnTo>
                <a:close/>
              </a:path>
            </a:pathLst>
          </a:custGeom>
          <a:solidFill>
            <a:srgbClr val="E65463">
              <a:alpha val="8498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276" name="Google Shape;276;p38"/>
          <p:cNvSpPr txBox="1">
            <a:spLocks noGrp="1"/>
          </p:cNvSpPr>
          <p:nvPr>
            <p:ph type="ctrTitle"/>
          </p:nvPr>
        </p:nvSpPr>
        <p:spPr>
          <a:xfrm>
            <a:off x="1348450" y="225175"/>
            <a:ext cx="64470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13B49"/>
              </a:buClr>
              <a:buSzPts val="3000"/>
              <a:buNone/>
              <a:defRPr sz="3000">
                <a:solidFill>
                  <a:srgbClr val="413B49"/>
                </a:solidFill>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
        <p:nvSpPr>
          <p:cNvPr id="277" name="Google Shape;277;p38"/>
          <p:cNvSpPr txBox="1">
            <a:spLocks noGrp="1"/>
          </p:cNvSpPr>
          <p:nvPr>
            <p:ph type="subTitle" idx="1"/>
          </p:nvPr>
        </p:nvSpPr>
        <p:spPr>
          <a:xfrm>
            <a:off x="1513750" y="2985400"/>
            <a:ext cx="2619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278" name="Google Shape;278;p38"/>
          <p:cNvSpPr txBox="1">
            <a:spLocks noGrp="1"/>
          </p:cNvSpPr>
          <p:nvPr>
            <p:ph type="subTitle" idx="2"/>
          </p:nvPr>
        </p:nvSpPr>
        <p:spPr>
          <a:xfrm>
            <a:off x="5010875" y="2985400"/>
            <a:ext cx="2619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279" name="Google Shape;279;p38"/>
          <p:cNvSpPr txBox="1">
            <a:spLocks noGrp="1"/>
          </p:cNvSpPr>
          <p:nvPr>
            <p:ph type="ctrTitle" idx="3"/>
          </p:nvPr>
        </p:nvSpPr>
        <p:spPr>
          <a:xfrm>
            <a:off x="1513756" y="2340700"/>
            <a:ext cx="2619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1pPr>
            <a:lvl2pPr lvl="1"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9pPr>
          </a:lstStyle>
          <a:p>
            <a:endParaRPr/>
          </a:p>
        </p:txBody>
      </p:sp>
      <p:sp>
        <p:nvSpPr>
          <p:cNvPr id="280" name="Google Shape;280;p38"/>
          <p:cNvSpPr txBox="1">
            <a:spLocks noGrp="1"/>
          </p:cNvSpPr>
          <p:nvPr>
            <p:ph type="ctrTitle" idx="4"/>
          </p:nvPr>
        </p:nvSpPr>
        <p:spPr>
          <a:xfrm>
            <a:off x="5010881" y="2340700"/>
            <a:ext cx="2619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1pPr>
            <a:lvl2pPr lvl="1"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9pPr>
          </a:lstStyle>
          <a:p>
            <a:endParaRPr/>
          </a:p>
        </p:txBody>
      </p:sp>
      <p:sp>
        <p:nvSpPr>
          <p:cNvPr id="281" name="Google Shape;281;p38"/>
          <p:cNvSpPr/>
          <p:nvPr/>
        </p:nvSpPr>
        <p:spPr>
          <a:xfrm flipH="1">
            <a:off x="142275" y="1230300"/>
            <a:ext cx="272700" cy="39132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282" name="Google Shape;282;p38"/>
          <p:cNvSpPr/>
          <p:nvPr/>
        </p:nvSpPr>
        <p:spPr>
          <a:xfrm flipH="1">
            <a:off x="0" y="0"/>
            <a:ext cx="272700" cy="51435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LUMNS 2 1">
  <p:cSld name="TITLE_ONLY_2_1">
    <p:bg>
      <p:bgPr>
        <a:noFill/>
        <a:effectLst/>
      </p:bgPr>
    </p:bg>
    <p:spTree>
      <p:nvGrpSpPr>
        <p:cNvPr id="1" name="Shape 283"/>
        <p:cNvGrpSpPr/>
        <p:nvPr/>
      </p:nvGrpSpPr>
      <p:grpSpPr>
        <a:xfrm>
          <a:off x="0" y="0"/>
          <a:ext cx="0" cy="0"/>
          <a:chOff x="0" y="0"/>
          <a:chExt cx="0" cy="0"/>
        </a:xfrm>
      </p:grpSpPr>
      <p:sp>
        <p:nvSpPr>
          <p:cNvPr id="284" name="Google Shape;284;p39"/>
          <p:cNvSpPr/>
          <p:nvPr/>
        </p:nvSpPr>
        <p:spPr>
          <a:xfrm>
            <a:off x="0" y="1257350"/>
            <a:ext cx="9146858" cy="3459589"/>
          </a:xfrm>
          <a:custGeom>
            <a:avLst/>
            <a:gdLst/>
            <a:ahLst/>
            <a:cxnLst/>
            <a:rect l="l" t="t" r="r" b="b"/>
            <a:pathLst>
              <a:path w="3429000" h="4959984" extrusionOk="0">
                <a:moveTo>
                  <a:pt x="3428822" y="4959629"/>
                </a:moveTo>
                <a:lnTo>
                  <a:pt x="0" y="4959629"/>
                </a:lnTo>
                <a:lnTo>
                  <a:pt x="0" y="0"/>
                </a:lnTo>
                <a:lnTo>
                  <a:pt x="3428822" y="0"/>
                </a:lnTo>
                <a:lnTo>
                  <a:pt x="3428822" y="4959629"/>
                </a:lnTo>
                <a:close/>
              </a:path>
            </a:pathLst>
          </a:custGeom>
          <a:solidFill>
            <a:srgbClr val="E65463">
              <a:alpha val="8498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285" name="Google Shape;285;p39"/>
          <p:cNvSpPr txBox="1">
            <a:spLocks noGrp="1"/>
          </p:cNvSpPr>
          <p:nvPr>
            <p:ph type="ctrTitle"/>
          </p:nvPr>
        </p:nvSpPr>
        <p:spPr>
          <a:xfrm>
            <a:off x="1348450" y="225175"/>
            <a:ext cx="64470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13B49"/>
              </a:buClr>
              <a:buSzPts val="3000"/>
              <a:buNone/>
              <a:defRPr sz="3000">
                <a:solidFill>
                  <a:srgbClr val="413B49"/>
                </a:solidFill>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
        <p:nvSpPr>
          <p:cNvPr id="286" name="Google Shape;286;p39"/>
          <p:cNvSpPr txBox="1">
            <a:spLocks noGrp="1"/>
          </p:cNvSpPr>
          <p:nvPr>
            <p:ph type="subTitle" idx="1"/>
          </p:nvPr>
        </p:nvSpPr>
        <p:spPr>
          <a:xfrm>
            <a:off x="464600" y="2883250"/>
            <a:ext cx="2619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287" name="Google Shape;287;p39"/>
          <p:cNvSpPr txBox="1">
            <a:spLocks noGrp="1"/>
          </p:cNvSpPr>
          <p:nvPr>
            <p:ph type="subTitle" idx="2"/>
          </p:nvPr>
        </p:nvSpPr>
        <p:spPr>
          <a:xfrm>
            <a:off x="3262350" y="2883250"/>
            <a:ext cx="2619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288" name="Google Shape;288;p39"/>
          <p:cNvSpPr txBox="1">
            <a:spLocks noGrp="1"/>
          </p:cNvSpPr>
          <p:nvPr>
            <p:ph type="ctrTitle" idx="3"/>
          </p:nvPr>
        </p:nvSpPr>
        <p:spPr>
          <a:xfrm>
            <a:off x="464606" y="2238550"/>
            <a:ext cx="2619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1pPr>
            <a:lvl2pPr lvl="1"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9pPr>
          </a:lstStyle>
          <a:p>
            <a:endParaRPr/>
          </a:p>
        </p:txBody>
      </p:sp>
      <p:sp>
        <p:nvSpPr>
          <p:cNvPr id="289" name="Google Shape;289;p39"/>
          <p:cNvSpPr txBox="1">
            <a:spLocks noGrp="1"/>
          </p:cNvSpPr>
          <p:nvPr>
            <p:ph type="ctrTitle" idx="4"/>
          </p:nvPr>
        </p:nvSpPr>
        <p:spPr>
          <a:xfrm>
            <a:off x="3262356" y="2238550"/>
            <a:ext cx="2619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1pPr>
            <a:lvl2pPr lvl="1"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9pPr>
          </a:lstStyle>
          <a:p>
            <a:endParaRPr/>
          </a:p>
        </p:txBody>
      </p:sp>
      <p:sp>
        <p:nvSpPr>
          <p:cNvPr id="290" name="Google Shape;290;p39"/>
          <p:cNvSpPr txBox="1">
            <a:spLocks noGrp="1"/>
          </p:cNvSpPr>
          <p:nvPr>
            <p:ph type="subTitle" idx="5"/>
          </p:nvPr>
        </p:nvSpPr>
        <p:spPr>
          <a:xfrm>
            <a:off x="6060100" y="2883250"/>
            <a:ext cx="2619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291" name="Google Shape;291;p39"/>
          <p:cNvSpPr txBox="1">
            <a:spLocks noGrp="1"/>
          </p:cNvSpPr>
          <p:nvPr>
            <p:ph type="ctrTitle" idx="6"/>
          </p:nvPr>
        </p:nvSpPr>
        <p:spPr>
          <a:xfrm>
            <a:off x="6060106" y="2238550"/>
            <a:ext cx="2619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1pPr>
            <a:lvl2pPr lvl="1"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LUMNS 1 1">
  <p:cSld name="TITLE_ONLY_1_1">
    <p:bg>
      <p:bgPr>
        <a:noFill/>
        <a:effectLst/>
      </p:bgPr>
    </p:bg>
    <p:spTree>
      <p:nvGrpSpPr>
        <p:cNvPr id="1" name="Shape 292"/>
        <p:cNvGrpSpPr/>
        <p:nvPr/>
      </p:nvGrpSpPr>
      <p:grpSpPr>
        <a:xfrm>
          <a:off x="0" y="0"/>
          <a:ext cx="0" cy="0"/>
          <a:chOff x="0" y="0"/>
          <a:chExt cx="0" cy="0"/>
        </a:xfrm>
      </p:grpSpPr>
      <p:sp>
        <p:nvSpPr>
          <p:cNvPr id="293" name="Google Shape;293;p40"/>
          <p:cNvSpPr/>
          <p:nvPr/>
        </p:nvSpPr>
        <p:spPr>
          <a:xfrm>
            <a:off x="75" y="469725"/>
            <a:ext cx="3048000" cy="41994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p:nvPr/>
        </p:nvSpPr>
        <p:spPr>
          <a:xfrm>
            <a:off x="3050200" y="470909"/>
            <a:ext cx="3048000" cy="41994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a:off x="6095925" y="469725"/>
            <a:ext cx="3048000" cy="4199400"/>
          </a:xfrm>
          <a:prstGeom prst="rect">
            <a:avLst/>
          </a:prstGeom>
          <a:solidFill>
            <a:srgbClr val="AE3F4A">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 name="Google Shape;296;p40"/>
          <p:cNvGrpSpPr/>
          <p:nvPr/>
        </p:nvGrpSpPr>
        <p:grpSpPr>
          <a:xfrm>
            <a:off x="3047997" y="4075"/>
            <a:ext cx="3440775" cy="5157600"/>
            <a:chOff x="3047922" y="4075"/>
            <a:chExt cx="3440775" cy="5157600"/>
          </a:xfrm>
        </p:grpSpPr>
        <p:grpSp>
          <p:nvGrpSpPr>
            <p:cNvPr id="297" name="Google Shape;297;p40"/>
            <p:cNvGrpSpPr/>
            <p:nvPr/>
          </p:nvGrpSpPr>
          <p:grpSpPr>
            <a:xfrm>
              <a:off x="3047922" y="4075"/>
              <a:ext cx="3440775" cy="5157600"/>
              <a:chOff x="3047922" y="4075"/>
              <a:chExt cx="3440775" cy="5157600"/>
            </a:xfrm>
          </p:grpSpPr>
          <p:grpSp>
            <p:nvGrpSpPr>
              <p:cNvPr id="298" name="Google Shape;298;p40"/>
              <p:cNvGrpSpPr/>
              <p:nvPr/>
            </p:nvGrpSpPr>
            <p:grpSpPr>
              <a:xfrm>
                <a:off x="3047922" y="2342400"/>
                <a:ext cx="3440775" cy="453900"/>
                <a:chOff x="3047922" y="2342400"/>
                <a:chExt cx="3440775" cy="453900"/>
              </a:xfrm>
            </p:grpSpPr>
            <p:sp>
              <p:nvSpPr>
                <p:cNvPr id="299" name="Google Shape;299;p40"/>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p:nvPr/>
              </p:nvSpPr>
              <p:spPr>
                <a:xfrm rot="5400000">
                  <a:off x="6065397"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01" name="Google Shape;301;p40"/>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cxnSp>
          <p:nvCxnSpPr>
            <p:cNvPr id="302" name="Google Shape;302;p40"/>
            <p:cNvCxnSpPr/>
            <p:nvPr/>
          </p:nvCxnSpPr>
          <p:spPr>
            <a:xfrm>
              <a:off x="6100425" y="4075"/>
              <a:ext cx="0" cy="5157600"/>
            </a:xfrm>
            <a:prstGeom prst="straightConnector1">
              <a:avLst/>
            </a:prstGeom>
            <a:noFill/>
            <a:ln w="28575" cap="flat" cmpd="sng">
              <a:solidFill>
                <a:srgbClr val="FFFFFF"/>
              </a:solidFill>
              <a:prstDash val="solid"/>
              <a:round/>
              <a:headEnd type="none" w="med" len="med"/>
              <a:tailEnd type="none" w="med" len="med"/>
            </a:ln>
          </p:spPr>
        </p:cxnSp>
      </p:grpSp>
      <p:sp>
        <p:nvSpPr>
          <p:cNvPr id="303" name="Google Shape;303;p40"/>
          <p:cNvSpPr txBox="1">
            <a:spLocks noGrp="1"/>
          </p:cNvSpPr>
          <p:nvPr>
            <p:ph type="ctrTitle"/>
          </p:nvPr>
        </p:nvSpPr>
        <p:spPr>
          <a:xfrm>
            <a:off x="3043625" y="600200"/>
            <a:ext cx="29385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000"/>
              <a:buNone/>
              <a:defRPr sz="3000">
                <a:solidFill>
                  <a:srgbClr val="FFFFFF"/>
                </a:solidFill>
              </a:defRPr>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1800"/>
              <a:buNone/>
              <a:defRPr sz="1800">
                <a:solidFill>
                  <a:srgbClr val="FFFFFF"/>
                </a:solidFill>
              </a:defRPr>
            </a:lvl4pPr>
            <a:lvl5pPr lvl="4" algn="r" rtl="0">
              <a:spcBef>
                <a:spcPts val="0"/>
              </a:spcBef>
              <a:spcAft>
                <a:spcPts val="0"/>
              </a:spcAft>
              <a:buClr>
                <a:srgbClr val="FFFFFF"/>
              </a:buClr>
              <a:buSzPts val="1800"/>
              <a:buNone/>
              <a:defRPr sz="1800">
                <a:solidFill>
                  <a:srgbClr val="FFFFFF"/>
                </a:solidFill>
              </a:defRPr>
            </a:lvl5pPr>
            <a:lvl6pPr lvl="5" algn="r" rtl="0">
              <a:spcBef>
                <a:spcPts val="0"/>
              </a:spcBef>
              <a:spcAft>
                <a:spcPts val="0"/>
              </a:spcAft>
              <a:buClr>
                <a:srgbClr val="FFFFFF"/>
              </a:buClr>
              <a:buSzPts val="1800"/>
              <a:buNone/>
              <a:defRPr sz="1800">
                <a:solidFill>
                  <a:srgbClr val="FFFFFF"/>
                </a:solidFill>
              </a:defRPr>
            </a:lvl6pPr>
            <a:lvl7pPr lvl="6" algn="r" rtl="0">
              <a:spcBef>
                <a:spcPts val="0"/>
              </a:spcBef>
              <a:spcAft>
                <a:spcPts val="0"/>
              </a:spcAft>
              <a:buClr>
                <a:srgbClr val="FFFFFF"/>
              </a:buClr>
              <a:buSzPts val="1800"/>
              <a:buNone/>
              <a:defRPr sz="1800">
                <a:solidFill>
                  <a:srgbClr val="FFFFFF"/>
                </a:solidFill>
              </a:defRPr>
            </a:lvl7pPr>
            <a:lvl8pPr lvl="7" algn="r" rtl="0">
              <a:spcBef>
                <a:spcPts val="0"/>
              </a:spcBef>
              <a:spcAft>
                <a:spcPts val="0"/>
              </a:spcAft>
              <a:buClr>
                <a:srgbClr val="FFFFFF"/>
              </a:buClr>
              <a:buSzPts val="1800"/>
              <a:buNone/>
              <a:defRPr sz="1800">
                <a:solidFill>
                  <a:srgbClr val="FFFFFF"/>
                </a:solidFill>
              </a:defRPr>
            </a:lvl8pPr>
            <a:lvl9pPr lvl="8" algn="r" rtl="0">
              <a:spcBef>
                <a:spcPts val="0"/>
              </a:spcBef>
              <a:spcAft>
                <a:spcPts val="0"/>
              </a:spcAft>
              <a:buClr>
                <a:srgbClr val="FFFFFF"/>
              </a:buClr>
              <a:buSzPts val="1800"/>
              <a:buNone/>
              <a:defRPr sz="1800">
                <a:solidFill>
                  <a:srgbClr val="FFFFFF"/>
                </a:solidFill>
              </a:defRPr>
            </a:lvl9pPr>
          </a:lstStyle>
          <a:p>
            <a:endParaRPr/>
          </a:p>
        </p:txBody>
      </p:sp>
      <p:sp>
        <p:nvSpPr>
          <p:cNvPr id="304" name="Google Shape;304;p40"/>
          <p:cNvSpPr txBox="1">
            <a:spLocks noGrp="1"/>
          </p:cNvSpPr>
          <p:nvPr>
            <p:ph type="ctrTitle" idx="2"/>
          </p:nvPr>
        </p:nvSpPr>
        <p:spPr>
          <a:xfrm>
            <a:off x="642688" y="2768950"/>
            <a:ext cx="18813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1pPr>
            <a:lvl2pPr lvl="1"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2pPr>
            <a:lvl3pPr lvl="2"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3pPr>
            <a:lvl4pPr lvl="3"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4pPr>
            <a:lvl5pPr lvl="4"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5pPr>
            <a:lvl6pPr lvl="5"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6pPr>
            <a:lvl7pPr lvl="6"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7pPr>
            <a:lvl8pPr lvl="7"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8pPr>
            <a:lvl9pPr lvl="8"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9pPr>
          </a:lstStyle>
          <a:p>
            <a:endParaRPr/>
          </a:p>
        </p:txBody>
      </p:sp>
      <p:sp>
        <p:nvSpPr>
          <p:cNvPr id="305" name="Google Shape;305;p40"/>
          <p:cNvSpPr txBox="1">
            <a:spLocks noGrp="1"/>
          </p:cNvSpPr>
          <p:nvPr>
            <p:ph type="subTitle" idx="1"/>
          </p:nvPr>
        </p:nvSpPr>
        <p:spPr>
          <a:xfrm>
            <a:off x="642700" y="3337450"/>
            <a:ext cx="1881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306" name="Google Shape;306;p40"/>
          <p:cNvSpPr txBox="1">
            <a:spLocks noGrp="1"/>
          </p:cNvSpPr>
          <p:nvPr>
            <p:ph type="ctrTitle" idx="3"/>
          </p:nvPr>
        </p:nvSpPr>
        <p:spPr>
          <a:xfrm>
            <a:off x="3690688" y="2768950"/>
            <a:ext cx="18813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1pPr>
            <a:lvl2pPr lvl="1"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2pPr>
            <a:lvl3pPr lvl="2"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3pPr>
            <a:lvl4pPr lvl="3"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4pPr>
            <a:lvl5pPr lvl="4"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5pPr>
            <a:lvl6pPr lvl="5"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6pPr>
            <a:lvl7pPr lvl="6"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7pPr>
            <a:lvl8pPr lvl="7"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8pPr>
            <a:lvl9pPr lvl="8"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9pPr>
          </a:lstStyle>
          <a:p>
            <a:endParaRPr/>
          </a:p>
        </p:txBody>
      </p:sp>
      <p:sp>
        <p:nvSpPr>
          <p:cNvPr id="307" name="Google Shape;307;p40"/>
          <p:cNvSpPr txBox="1">
            <a:spLocks noGrp="1"/>
          </p:cNvSpPr>
          <p:nvPr>
            <p:ph type="subTitle" idx="4"/>
          </p:nvPr>
        </p:nvSpPr>
        <p:spPr>
          <a:xfrm>
            <a:off x="3690700" y="3337450"/>
            <a:ext cx="1881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308" name="Google Shape;308;p40"/>
          <p:cNvSpPr txBox="1">
            <a:spLocks noGrp="1"/>
          </p:cNvSpPr>
          <p:nvPr>
            <p:ph type="ctrTitle" idx="5"/>
          </p:nvPr>
        </p:nvSpPr>
        <p:spPr>
          <a:xfrm>
            <a:off x="6738688" y="2768950"/>
            <a:ext cx="18813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1pPr>
            <a:lvl2pPr lvl="1" rtl="0">
              <a:spcBef>
                <a:spcPts val="0"/>
              </a:spcBef>
              <a:spcAft>
                <a:spcPts val="0"/>
              </a:spcAft>
              <a:buClr>
                <a:srgbClr val="CCCCCC"/>
              </a:buClr>
              <a:buSzPts val="1800"/>
              <a:buFont typeface="Fira Sans Condensed Medium"/>
              <a:buNone/>
              <a:defRPr sz="1800">
                <a:solidFill>
                  <a:srgbClr val="CCCCCC"/>
                </a:solidFill>
                <a:latin typeface="Fira Sans Condensed Medium"/>
                <a:ea typeface="Fira Sans Condensed Medium"/>
                <a:cs typeface="Fira Sans Condensed Medium"/>
                <a:sym typeface="Fira Sans Condensed Medium"/>
              </a:defRPr>
            </a:lvl2pPr>
            <a:lvl3pPr lvl="2" rtl="0">
              <a:spcBef>
                <a:spcPts val="0"/>
              </a:spcBef>
              <a:spcAft>
                <a:spcPts val="0"/>
              </a:spcAft>
              <a:buClr>
                <a:srgbClr val="CCCCCC"/>
              </a:buClr>
              <a:buSzPts val="1800"/>
              <a:buFont typeface="Fira Sans Condensed Medium"/>
              <a:buNone/>
              <a:defRPr sz="1800">
                <a:solidFill>
                  <a:srgbClr val="CCCCCC"/>
                </a:solidFill>
                <a:latin typeface="Fira Sans Condensed Medium"/>
                <a:ea typeface="Fira Sans Condensed Medium"/>
                <a:cs typeface="Fira Sans Condensed Medium"/>
                <a:sym typeface="Fira Sans Condensed Medium"/>
              </a:defRPr>
            </a:lvl3pPr>
            <a:lvl4pPr lvl="3" rtl="0">
              <a:spcBef>
                <a:spcPts val="0"/>
              </a:spcBef>
              <a:spcAft>
                <a:spcPts val="0"/>
              </a:spcAft>
              <a:buClr>
                <a:srgbClr val="CCCCCC"/>
              </a:buClr>
              <a:buSzPts val="1800"/>
              <a:buFont typeface="Fira Sans Condensed Medium"/>
              <a:buNone/>
              <a:defRPr sz="1800">
                <a:solidFill>
                  <a:srgbClr val="CCCCCC"/>
                </a:solidFill>
                <a:latin typeface="Fira Sans Condensed Medium"/>
                <a:ea typeface="Fira Sans Condensed Medium"/>
                <a:cs typeface="Fira Sans Condensed Medium"/>
                <a:sym typeface="Fira Sans Condensed Medium"/>
              </a:defRPr>
            </a:lvl4pPr>
            <a:lvl5pPr lvl="4" rtl="0">
              <a:spcBef>
                <a:spcPts val="0"/>
              </a:spcBef>
              <a:spcAft>
                <a:spcPts val="0"/>
              </a:spcAft>
              <a:buClr>
                <a:srgbClr val="CCCCCC"/>
              </a:buClr>
              <a:buSzPts val="1800"/>
              <a:buFont typeface="Fira Sans Condensed Medium"/>
              <a:buNone/>
              <a:defRPr sz="1800">
                <a:solidFill>
                  <a:srgbClr val="CCCCCC"/>
                </a:solidFill>
                <a:latin typeface="Fira Sans Condensed Medium"/>
                <a:ea typeface="Fira Sans Condensed Medium"/>
                <a:cs typeface="Fira Sans Condensed Medium"/>
                <a:sym typeface="Fira Sans Condensed Medium"/>
              </a:defRPr>
            </a:lvl5pPr>
            <a:lvl6pPr lvl="5" rtl="0">
              <a:spcBef>
                <a:spcPts val="0"/>
              </a:spcBef>
              <a:spcAft>
                <a:spcPts val="0"/>
              </a:spcAft>
              <a:buClr>
                <a:srgbClr val="CCCCCC"/>
              </a:buClr>
              <a:buSzPts val="1800"/>
              <a:buFont typeface="Fira Sans Condensed Medium"/>
              <a:buNone/>
              <a:defRPr sz="1800">
                <a:solidFill>
                  <a:srgbClr val="CCCCCC"/>
                </a:solidFill>
                <a:latin typeface="Fira Sans Condensed Medium"/>
                <a:ea typeface="Fira Sans Condensed Medium"/>
                <a:cs typeface="Fira Sans Condensed Medium"/>
                <a:sym typeface="Fira Sans Condensed Medium"/>
              </a:defRPr>
            </a:lvl6pPr>
            <a:lvl7pPr lvl="6" rtl="0">
              <a:spcBef>
                <a:spcPts val="0"/>
              </a:spcBef>
              <a:spcAft>
                <a:spcPts val="0"/>
              </a:spcAft>
              <a:buClr>
                <a:srgbClr val="CCCCCC"/>
              </a:buClr>
              <a:buSzPts val="1800"/>
              <a:buFont typeface="Fira Sans Condensed Medium"/>
              <a:buNone/>
              <a:defRPr sz="1800">
                <a:solidFill>
                  <a:srgbClr val="CCCCCC"/>
                </a:solidFill>
                <a:latin typeface="Fira Sans Condensed Medium"/>
                <a:ea typeface="Fira Sans Condensed Medium"/>
                <a:cs typeface="Fira Sans Condensed Medium"/>
                <a:sym typeface="Fira Sans Condensed Medium"/>
              </a:defRPr>
            </a:lvl7pPr>
            <a:lvl8pPr lvl="7" rtl="0">
              <a:spcBef>
                <a:spcPts val="0"/>
              </a:spcBef>
              <a:spcAft>
                <a:spcPts val="0"/>
              </a:spcAft>
              <a:buClr>
                <a:srgbClr val="CCCCCC"/>
              </a:buClr>
              <a:buSzPts val="1800"/>
              <a:buFont typeface="Fira Sans Condensed Medium"/>
              <a:buNone/>
              <a:defRPr sz="1800">
                <a:solidFill>
                  <a:srgbClr val="CCCCCC"/>
                </a:solidFill>
                <a:latin typeface="Fira Sans Condensed Medium"/>
                <a:ea typeface="Fira Sans Condensed Medium"/>
                <a:cs typeface="Fira Sans Condensed Medium"/>
                <a:sym typeface="Fira Sans Condensed Medium"/>
              </a:defRPr>
            </a:lvl8pPr>
            <a:lvl9pPr lvl="8" rtl="0">
              <a:spcBef>
                <a:spcPts val="0"/>
              </a:spcBef>
              <a:spcAft>
                <a:spcPts val="0"/>
              </a:spcAft>
              <a:buClr>
                <a:srgbClr val="CCCCCC"/>
              </a:buClr>
              <a:buSzPts val="1800"/>
              <a:buFont typeface="Fira Sans Condensed Medium"/>
              <a:buNone/>
              <a:defRPr sz="1800">
                <a:solidFill>
                  <a:srgbClr val="CCCCCC"/>
                </a:solidFill>
                <a:latin typeface="Fira Sans Condensed Medium"/>
                <a:ea typeface="Fira Sans Condensed Medium"/>
                <a:cs typeface="Fira Sans Condensed Medium"/>
                <a:sym typeface="Fira Sans Condensed Medium"/>
              </a:defRPr>
            </a:lvl9pPr>
          </a:lstStyle>
          <a:p>
            <a:endParaRPr/>
          </a:p>
        </p:txBody>
      </p:sp>
      <p:sp>
        <p:nvSpPr>
          <p:cNvPr id="309" name="Google Shape;309;p40"/>
          <p:cNvSpPr txBox="1">
            <a:spLocks noGrp="1"/>
          </p:cNvSpPr>
          <p:nvPr>
            <p:ph type="subTitle" idx="6"/>
          </p:nvPr>
        </p:nvSpPr>
        <p:spPr>
          <a:xfrm>
            <a:off x="6738700" y="3337450"/>
            <a:ext cx="1881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CUSTOM_1_1">
    <p:bg>
      <p:bgPr>
        <a:solidFill>
          <a:srgbClr val="FFFFFF"/>
        </a:solidFill>
        <a:effectLst/>
      </p:bgPr>
    </p:bg>
    <p:spTree>
      <p:nvGrpSpPr>
        <p:cNvPr id="1" name="Shape 310"/>
        <p:cNvGrpSpPr/>
        <p:nvPr/>
      </p:nvGrpSpPr>
      <p:grpSpPr>
        <a:xfrm>
          <a:off x="0" y="0"/>
          <a:ext cx="0" cy="0"/>
          <a:chOff x="0" y="0"/>
          <a:chExt cx="0" cy="0"/>
        </a:xfrm>
      </p:grpSpPr>
      <p:sp>
        <p:nvSpPr>
          <p:cNvPr id="311" name="Google Shape;311;p41"/>
          <p:cNvSpPr/>
          <p:nvPr/>
        </p:nvSpPr>
        <p:spPr>
          <a:xfrm>
            <a:off x="0" y="1693175"/>
            <a:ext cx="9144000" cy="34506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8275"/>
              </a:solidFill>
            </a:endParaRPr>
          </a:p>
        </p:txBody>
      </p:sp>
      <p:cxnSp>
        <p:nvCxnSpPr>
          <p:cNvPr id="312" name="Google Shape;312;p41"/>
          <p:cNvCxnSpPr/>
          <p:nvPr/>
        </p:nvCxnSpPr>
        <p:spPr>
          <a:xfrm rot="10800000">
            <a:off x="1654675" y="1693225"/>
            <a:ext cx="0" cy="3450600"/>
          </a:xfrm>
          <a:prstGeom prst="straightConnector1">
            <a:avLst/>
          </a:prstGeom>
          <a:noFill/>
          <a:ln w="28575" cap="flat" cmpd="sng">
            <a:solidFill>
              <a:srgbClr val="FFFFFF"/>
            </a:solidFill>
            <a:prstDash val="solid"/>
            <a:round/>
            <a:headEnd type="none" w="med" len="med"/>
            <a:tailEnd type="none" w="med" len="med"/>
          </a:ln>
        </p:spPr>
      </p:cxnSp>
      <p:cxnSp>
        <p:nvCxnSpPr>
          <p:cNvPr id="313" name="Google Shape;313;p41"/>
          <p:cNvCxnSpPr/>
          <p:nvPr/>
        </p:nvCxnSpPr>
        <p:spPr>
          <a:xfrm rot="10800000">
            <a:off x="3968125" y="1693225"/>
            <a:ext cx="0" cy="3450600"/>
          </a:xfrm>
          <a:prstGeom prst="straightConnector1">
            <a:avLst/>
          </a:prstGeom>
          <a:noFill/>
          <a:ln w="28575" cap="flat" cmpd="sng">
            <a:solidFill>
              <a:srgbClr val="FFFFFF"/>
            </a:solidFill>
            <a:prstDash val="solid"/>
            <a:round/>
            <a:headEnd type="none" w="med" len="med"/>
            <a:tailEnd type="none" w="med" len="med"/>
          </a:ln>
        </p:spPr>
      </p:cxnSp>
      <p:cxnSp>
        <p:nvCxnSpPr>
          <p:cNvPr id="314" name="Google Shape;314;p41"/>
          <p:cNvCxnSpPr/>
          <p:nvPr/>
        </p:nvCxnSpPr>
        <p:spPr>
          <a:xfrm rot="10800000">
            <a:off x="6258550" y="1693225"/>
            <a:ext cx="0" cy="3450600"/>
          </a:xfrm>
          <a:prstGeom prst="straightConnector1">
            <a:avLst/>
          </a:prstGeom>
          <a:noFill/>
          <a:ln w="28575" cap="flat" cmpd="sng">
            <a:solidFill>
              <a:srgbClr val="FFFFFF"/>
            </a:solidFill>
            <a:prstDash val="solid"/>
            <a:round/>
            <a:headEnd type="none" w="med" len="med"/>
            <a:tailEnd type="none" w="med" len="med"/>
          </a:ln>
        </p:spPr>
      </p:cxnSp>
      <p:sp>
        <p:nvSpPr>
          <p:cNvPr id="315" name="Google Shape;315;p41"/>
          <p:cNvSpPr txBox="1">
            <a:spLocks noGrp="1"/>
          </p:cNvSpPr>
          <p:nvPr>
            <p:ph type="ctrTitle"/>
          </p:nvPr>
        </p:nvSpPr>
        <p:spPr>
          <a:xfrm>
            <a:off x="1716237" y="3009604"/>
            <a:ext cx="26292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400"/>
              <a:buNone/>
              <a:defRPr sz="14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sp>
        <p:nvSpPr>
          <p:cNvPr id="316" name="Google Shape;316;p41"/>
          <p:cNvSpPr txBox="1">
            <a:spLocks noGrp="1"/>
          </p:cNvSpPr>
          <p:nvPr>
            <p:ph type="subTitle" idx="1"/>
          </p:nvPr>
        </p:nvSpPr>
        <p:spPr>
          <a:xfrm>
            <a:off x="1716228" y="3471066"/>
            <a:ext cx="1906500" cy="36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317" name="Google Shape;317;p41"/>
          <p:cNvSpPr txBox="1">
            <a:spLocks noGrp="1"/>
          </p:cNvSpPr>
          <p:nvPr>
            <p:ph type="title" idx="2" hasCustomPrompt="1"/>
          </p:nvPr>
        </p:nvSpPr>
        <p:spPr>
          <a:xfrm>
            <a:off x="1640037" y="2416641"/>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6000"/>
              <a:buNone/>
              <a:defRPr sz="6000">
                <a:solidFill>
                  <a:srgbClr val="FFFFFF"/>
                </a:solidFill>
              </a:defRPr>
            </a:lvl1pPr>
            <a:lvl2pPr lvl="1"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318" name="Google Shape;318;p41"/>
          <p:cNvSpPr txBox="1">
            <a:spLocks noGrp="1"/>
          </p:cNvSpPr>
          <p:nvPr>
            <p:ph type="ctrTitle" idx="3"/>
          </p:nvPr>
        </p:nvSpPr>
        <p:spPr>
          <a:xfrm>
            <a:off x="4013612" y="3006205"/>
            <a:ext cx="26292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400"/>
              <a:buNone/>
              <a:defRPr sz="14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sp>
        <p:nvSpPr>
          <p:cNvPr id="319" name="Google Shape;319;p41"/>
          <p:cNvSpPr txBox="1">
            <a:spLocks noGrp="1"/>
          </p:cNvSpPr>
          <p:nvPr>
            <p:ph type="subTitle" idx="4"/>
          </p:nvPr>
        </p:nvSpPr>
        <p:spPr>
          <a:xfrm>
            <a:off x="4013600" y="3467667"/>
            <a:ext cx="1976700" cy="36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320" name="Google Shape;320;p41"/>
          <p:cNvSpPr txBox="1">
            <a:spLocks noGrp="1"/>
          </p:cNvSpPr>
          <p:nvPr>
            <p:ph type="title" idx="5" hasCustomPrompt="1"/>
          </p:nvPr>
        </p:nvSpPr>
        <p:spPr>
          <a:xfrm>
            <a:off x="3937412" y="2413242"/>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6000"/>
              <a:buNone/>
              <a:defRPr sz="6000">
                <a:solidFill>
                  <a:srgbClr val="FFFFFF"/>
                </a:solidFill>
              </a:defRPr>
            </a:lvl1pPr>
            <a:lvl2pPr lvl="1"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321" name="Google Shape;321;p41"/>
          <p:cNvSpPr txBox="1">
            <a:spLocks noGrp="1"/>
          </p:cNvSpPr>
          <p:nvPr>
            <p:ph type="ctrTitle" idx="6"/>
          </p:nvPr>
        </p:nvSpPr>
        <p:spPr>
          <a:xfrm>
            <a:off x="6310987" y="3006215"/>
            <a:ext cx="26292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400"/>
              <a:buNone/>
              <a:defRPr sz="14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sp>
        <p:nvSpPr>
          <p:cNvPr id="322" name="Google Shape;322;p41"/>
          <p:cNvSpPr txBox="1">
            <a:spLocks noGrp="1"/>
          </p:cNvSpPr>
          <p:nvPr>
            <p:ph type="subTitle" idx="7"/>
          </p:nvPr>
        </p:nvSpPr>
        <p:spPr>
          <a:xfrm>
            <a:off x="6310978" y="3467677"/>
            <a:ext cx="1906500" cy="36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323" name="Google Shape;323;p41"/>
          <p:cNvSpPr txBox="1">
            <a:spLocks noGrp="1"/>
          </p:cNvSpPr>
          <p:nvPr>
            <p:ph type="title" idx="8" hasCustomPrompt="1"/>
          </p:nvPr>
        </p:nvSpPr>
        <p:spPr>
          <a:xfrm>
            <a:off x="6234787" y="2413252"/>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6000"/>
              <a:buNone/>
              <a:defRPr sz="6000">
                <a:solidFill>
                  <a:srgbClr val="FFFFFF"/>
                </a:solidFill>
              </a:defRPr>
            </a:lvl1pPr>
            <a:lvl2pPr lvl="1"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324" name="Google Shape;324;p41"/>
          <p:cNvSpPr txBox="1">
            <a:spLocks noGrp="1"/>
          </p:cNvSpPr>
          <p:nvPr>
            <p:ph type="ctrTitle" idx="9"/>
          </p:nvPr>
        </p:nvSpPr>
        <p:spPr>
          <a:xfrm>
            <a:off x="2031600" y="600200"/>
            <a:ext cx="50808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13B49"/>
              </a:buClr>
              <a:buSzPts val="3000"/>
              <a:buNone/>
              <a:defRPr sz="3000">
                <a:solidFill>
                  <a:srgbClr val="413B49"/>
                </a:solidFill>
              </a:defRPr>
            </a:lvl1pPr>
            <a:lvl2pPr lvl="1" algn="ctr" rtl="0">
              <a:spcBef>
                <a:spcPts val="0"/>
              </a:spcBef>
              <a:spcAft>
                <a:spcPts val="0"/>
              </a:spcAft>
              <a:buClr>
                <a:srgbClr val="D9D9D9"/>
              </a:buClr>
              <a:buSzPts val="1800"/>
              <a:buNone/>
              <a:defRPr sz="1800">
                <a:solidFill>
                  <a:srgbClr val="D9D9D9"/>
                </a:solidFill>
              </a:defRPr>
            </a:lvl2pPr>
            <a:lvl3pPr lvl="2" algn="ctr" rtl="0">
              <a:spcBef>
                <a:spcPts val="0"/>
              </a:spcBef>
              <a:spcAft>
                <a:spcPts val="0"/>
              </a:spcAft>
              <a:buClr>
                <a:srgbClr val="D9D9D9"/>
              </a:buClr>
              <a:buSzPts val="1800"/>
              <a:buNone/>
              <a:defRPr sz="1800">
                <a:solidFill>
                  <a:srgbClr val="D9D9D9"/>
                </a:solidFill>
              </a:defRPr>
            </a:lvl3pPr>
            <a:lvl4pPr lvl="3" algn="ctr" rtl="0">
              <a:spcBef>
                <a:spcPts val="0"/>
              </a:spcBef>
              <a:spcAft>
                <a:spcPts val="0"/>
              </a:spcAft>
              <a:buClr>
                <a:srgbClr val="D9D9D9"/>
              </a:buClr>
              <a:buSzPts val="1800"/>
              <a:buNone/>
              <a:defRPr sz="1800">
                <a:solidFill>
                  <a:srgbClr val="D9D9D9"/>
                </a:solidFill>
              </a:defRPr>
            </a:lvl4pPr>
            <a:lvl5pPr lvl="4" algn="ctr" rtl="0">
              <a:spcBef>
                <a:spcPts val="0"/>
              </a:spcBef>
              <a:spcAft>
                <a:spcPts val="0"/>
              </a:spcAft>
              <a:buClr>
                <a:srgbClr val="D9D9D9"/>
              </a:buClr>
              <a:buSzPts val="1800"/>
              <a:buNone/>
              <a:defRPr sz="1800">
                <a:solidFill>
                  <a:srgbClr val="D9D9D9"/>
                </a:solidFill>
              </a:defRPr>
            </a:lvl5pPr>
            <a:lvl6pPr lvl="5" algn="ctr" rtl="0">
              <a:spcBef>
                <a:spcPts val="0"/>
              </a:spcBef>
              <a:spcAft>
                <a:spcPts val="0"/>
              </a:spcAft>
              <a:buClr>
                <a:srgbClr val="D9D9D9"/>
              </a:buClr>
              <a:buSzPts val="1800"/>
              <a:buNone/>
              <a:defRPr sz="1800">
                <a:solidFill>
                  <a:srgbClr val="D9D9D9"/>
                </a:solidFill>
              </a:defRPr>
            </a:lvl6pPr>
            <a:lvl7pPr lvl="6" algn="ctr" rtl="0">
              <a:spcBef>
                <a:spcPts val="0"/>
              </a:spcBef>
              <a:spcAft>
                <a:spcPts val="0"/>
              </a:spcAft>
              <a:buClr>
                <a:srgbClr val="D9D9D9"/>
              </a:buClr>
              <a:buSzPts val="1800"/>
              <a:buNone/>
              <a:defRPr sz="1800">
                <a:solidFill>
                  <a:srgbClr val="D9D9D9"/>
                </a:solidFill>
              </a:defRPr>
            </a:lvl7pPr>
            <a:lvl8pPr lvl="7" algn="ctr" rtl="0">
              <a:spcBef>
                <a:spcPts val="0"/>
              </a:spcBef>
              <a:spcAft>
                <a:spcPts val="0"/>
              </a:spcAft>
              <a:buClr>
                <a:srgbClr val="D9D9D9"/>
              </a:buClr>
              <a:buSzPts val="1800"/>
              <a:buNone/>
              <a:defRPr sz="1800">
                <a:solidFill>
                  <a:srgbClr val="D9D9D9"/>
                </a:solidFill>
              </a:defRPr>
            </a:lvl8pPr>
            <a:lvl9pPr lvl="8" algn="ctr" rtl="0">
              <a:spcBef>
                <a:spcPts val="0"/>
              </a:spcBef>
              <a:spcAft>
                <a:spcPts val="0"/>
              </a:spcAft>
              <a:buClr>
                <a:srgbClr val="D9D9D9"/>
              </a:buClr>
              <a:buSzPts val="1800"/>
              <a:buNone/>
              <a:defRPr sz="1800">
                <a:solidFill>
                  <a:srgbClr val="D9D9D9"/>
                </a:solidFill>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DESIGN 2 1 1 2">
  <p:cSld name="CUSTOM_6_1_1_2">
    <p:bg>
      <p:bgPr>
        <a:solidFill>
          <a:srgbClr val="FFFFFF"/>
        </a:solidFill>
        <a:effectLst/>
      </p:bgPr>
    </p:bg>
    <p:spTree>
      <p:nvGrpSpPr>
        <p:cNvPr id="1" name="Shape 329"/>
        <p:cNvGrpSpPr/>
        <p:nvPr/>
      </p:nvGrpSpPr>
      <p:grpSpPr>
        <a:xfrm>
          <a:off x="0" y="0"/>
          <a:ext cx="0" cy="0"/>
          <a:chOff x="0" y="0"/>
          <a:chExt cx="0" cy="0"/>
        </a:xfrm>
      </p:grpSpPr>
      <p:sp>
        <p:nvSpPr>
          <p:cNvPr id="330" name="Google Shape;330;p43"/>
          <p:cNvSpPr txBox="1">
            <a:spLocks noGrp="1"/>
          </p:cNvSpPr>
          <p:nvPr>
            <p:ph type="ctrTitle"/>
          </p:nvPr>
        </p:nvSpPr>
        <p:spPr>
          <a:xfrm>
            <a:off x="1964851" y="284100"/>
            <a:ext cx="52143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13B49"/>
              </a:buClr>
              <a:buSzPts val="1800"/>
              <a:buNone/>
              <a:defRPr sz="1800">
                <a:solidFill>
                  <a:srgbClr val="413B49"/>
                </a:solidFill>
              </a:defRPr>
            </a:lvl1pPr>
            <a:lvl2pPr lvl="1" algn="r" rtl="0">
              <a:spcBef>
                <a:spcPts val="0"/>
              </a:spcBef>
              <a:spcAft>
                <a:spcPts val="0"/>
              </a:spcAft>
              <a:buClr>
                <a:srgbClr val="413B49"/>
              </a:buClr>
              <a:buSzPts val="1800"/>
              <a:buNone/>
              <a:defRPr sz="1800">
                <a:solidFill>
                  <a:srgbClr val="413B49"/>
                </a:solidFill>
              </a:defRPr>
            </a:lvl2pPr>
            <a:lvl3pPr lvl="2" algn="r" rtl="0">
              <a:spcBef>
                <a:spcPts val="0"/>
              </a:spcBef>
              <a:spcAft>
                <a:spcPts val="0"/>
              </a:spcAft>
              <a:buClr>
                <a:srgbClr val="413B49"/>
              </a:buClr>
              <a:buSzPts val="1800"/>
              <a:buNone/>
              <a:defRPr sz="1800">
                <a:solidFill>
                  <a:srgbClr val="413B49"/>
                </a:solidFill>
              </a:defRPr>
            </a:lvl3pPr>
            <a:lvl4pPr lvl="3" algn="r" rtl="0">
              <a:spcBef>
                <a:spcPts val="0"/>
              </a:spcBef>
              <a:spcAft>
                <a:spcPts val="0"/>
              </a:spcAft>
              <a:buClr>
                <a:srgbClr val="413B49"/>
              </a:buClr>
              <a:buSzPts val="1800"/>
              <a:buNone/>
              <a:defRPr sz="1800">
                <a:solidFill>
                  <a:srgbClr val="413B49"/>
                </a:solidFill>
              </a:defRPr>
            </a:lvl4pPr>
            <a:lvl5pPr lvl="4" algn="r" rtl="0">
              <a:spcBef>
                <a:spcPts val="0"/>
              </a:spcBef>
              <a:spcAft>
                <a:spcPts val="0"/>
              </a:spcAft>
              <a:buClr>
                <a:srgbClr val="413B49"/>
              </a:buClr>
              <a:buSzPts val="1800"/>
              <a:buNone/>
              <a:defRPr sz="1800">
                <a:solidFill>
                  <a:srgbClr val="413B49"/>
                </a:solidFill>
              </a:defRPr>
            </a:lvl5pPr>
            <a:lvl6pPr lvl="5" algn="r" rtl="0">
              <a:spcBef>
                <a:spcPts val="0"/>
              </a:spcBef>
              <a:spcAft>
                <a:spcPts val="0"/>
              </a:spcAft>
              <a:buClr>
                <a:srgbClr val="413B49"/>
              </a:buClr>
              <a:buSzPts val="1800"/>
              <a:buNone/>
              <a:defRPr sz="1800">
                <a:solidFill>
                  <a:srgbClr val="413B49"/>
                </a:solidFill>
              </a:defRPr>
            </a:lvl6pPr>
            <a:lvl7pPr lvl="6" algn="r" rtl="0">
              <a:spcBef>
                <a:spcPts val="0"/>
              </a:spcBef>
              <a:spcAft>
                <a:spcPts val="0"/>
              </a:spcAft>
              <a:buClr>
                <a:srgbClr val="413B49"/>
              </a:buClr>
              <a:buSzPts val="1800"/>
              <a:buNone/>
              <a:defRPr sz="1800">
                <a:solidFill>
                  <a:srgbClr val="413B49"/>
                </a:solidFill>
              </a:defRPr>
            </a:lvl7pPr>
            <a:lvl8pPr lvl="7" algn="r" rtl="0">
              <a:spcBef>
                <a:spcPts val="0"/>
              </a:spcBef>
              <a:spcAft>
                <a:spcPts val="0"/>
              </a:spcAft>
              <a:buClr>
                <a:srgbClr val="413B49"/>
              </a:buClr>
              <a:buSzPts val="1800"/>
              <a:buNone/>
              <a:defRPr sz="1800">
                <a:solidFill>
                  <a:srgbClr val="413B49"/>
                </a:solidFill>
              </a:defRPr>
            </a:lvl8pPr>
            <a:lvl9pPr lvl="8" algn="r" rtl="0">
              <a:spcBef>
                <a:spcPts val="0"/>
              </a:spcBef>
              <a:spcAft>
                <a:spcPts val="0"/>
              </a:spcAft>
              <a:buClr>
                <a:srgbClr val="413B49"/>
              </a:buClr>
              <a:buSzPts val="1800"/>
              <a:buNone/>
              <a:defRPr sz="1800">
                <a:solidFill>
                  <a:srgbClr val="413B49"/>
                </a:solidFill>
              </a:defRPr>
            </a:lvl9pPr>
          </a:lstStyle>
          <a:p>
            <a:endParaRPr/>
          </a:p>
        </p:txBody>
      </p:sp>
      <p:sp>
        <p:nvSpPr>
          <p:cNvPr id="331" name="Google Shape;331;p43"/>
          <p:cNvSpPr/>
          <p:nvPr/>
        </p:nvSpPr>
        <p:spPr>
          <a:xfrm>
            <a:off x="8729025" y="1230300"/>
            <a:ext cx="272700" cy="39132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332" name="Google Shape;332;p43"/>
          <p:cNvSpPr/>
          <p:nvPr/>
        </p:nvSpPr>
        <p:spPr>
          <a:xfrm>
            <a:off x="8871300" y="0"/>
            <a:ext cx="272700" cy="51435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333" name="Google Shape;333;p43"/>
          <p:cNvSpPr txBox="1">
            <a:spLocks noGrp="1"/>
          </p:cNvSpPr>
          <p:nvPr>
            <p:ph type="subTitle" idx="1"/>
          </p:nvPr>
        </p:nvSpPr>
        <p:spPr>
          <a:xfrm>
            <a:off x="2081097" y="4331625"/>
            <a:ext cx="49818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13B49"/>
              </a:buClr>
              <a:buSzPts val="1200"/>
              <a:buNone/>
              <a:defRPr>
                <a:solidFill>
                  <a:srgbClr val="413B49"/>
                </a:solidFill>
              </a:defRPr>
            </a:lvl1pPr>
            <a:lvl2pPr lvl="1" algn="ctr" rtl="0">
              <a:lnSpc>
                <a:spcPct val="100000"/>
              </a:lnSpc>
              <a:spcBef>
                <a:spcPts val="0"/>
              </a:spcBef>
              <a:spcAft>
                <a:spcPts val="0"/>
              </a:spcAft>
              <a:buClr>
                <a:srgbClr val="413B49"/>
              </a:buClr>
              <a:buSzPts val="1200"/>
              <a:buNone/>
              <a:defRPr>
                <a:solidFill>
                  <a:srgbClr val="413B49"/>
                </a:solidFill>
              </a:defRPr>
            </a:lvl2pPr>
            <a:lvl3pPr lvl="2" algn="ctr" rtl="0">
              <a:lnSpc>
                <a:spcPct val="100000"/>
              </a:lnSpc>
              <a:spcBef>
                <a:spcPts val="0"/>
              </a:spcBef>
              <a:spcAft>
                <a:spcPts val="0"/>
              </a:spcAft>
              <a:buClr>
                <a:srgbClr val="413B49"/>
              </a:buClr>
              <a:buSzPts val="1200"/>
              <a:buNone/>
              <a:defRPr>
                <a:solidFill>
                  <a:srgbClr val="413B49"/>
                </a:solidFill>
              </a:defRPr>
            </a:lvl3pPr>
            <a:lvl4pPr lvl="3" algn="ctr" rtl="0">
              <a:lnSpc>
                <a:spcPct val="100000"/>
              </a:lnSpc>
              <a:spcBef>
                <a:spcPts val="0"/>
              </a:spcBef>
              <a:spcAft>
                <a:spcPts val="0"/>
              </a:spcAft>
              <a:buClr>
                <a:srgbClr val="413B49"/>
              </a:buClr>
              <a:buSzPts val="1200"/>
              <a:buNone/>
              <a:defRPr>
                <a:solidFill>
                  <a:srgbClr val="413B49"/>
                </a:solidFill>
              </a:defRPr>
            </a:lvl4pPr>
            <a:lvl5pPr lvl="4" algn="ctr" rtl="0">
              <a:lnSpc>
                <a:spcPct val="100000"/>
              </a:lnSpc>
              <a:spcBef>
                <a:spcPts val="0"/>
              </a:spcBef>
              <a:spcAft>
                <a:spcPts val="0"/>
              </a:spcAft>
              <a:buClr>
                <a:srgbClr val="413B49"/>
              </a:buClr>
              <a:buSzPts val="1200"/>
              <a:buNone/>
              <a:defRPr>
                <a:solidFill>
                  <a:srgbClr val="413B49"/>
                </a:solidFill>
              </a:defRPr>
            </a:lvl5pPr>
            <a:lvl6pPr lvl="5" algn="ctr" rtl="0">
              <a:lnSpc>
                <a:spcPct val="100000"/>
              </a:lnSpc>
              <a:spcBef>
                <a:spcPts val="0"/>
              </a:spcBef>
              <a:spcAft>
                <a:spcPts val="0"/>
              </a:spcAft>
              <a:buClr>
                <a:srgbClr val="413B49"/>
              </a:buClr>
              <a:buSzPts val="1200"/>
              <a:buNone/>
              <a:defRPr>
                <a:solidFill>
                  <a:srgbClr val="413B49"/>
                </a:solidFill>
              </a:defRPr>
            </a:lvl6pPr>
            <a:lvl7pPr lvl="6" algn="ctr" rtl="0">
              <a:lnSpc>
                <a:spcPct val="100000"/>
              </a:lnSpc>
              <a:spcBef>
                <a:spcPts val="0"/>
              </a:spcBef>
              <a:spcAft>
                <a:spcPts val="0"/>
              </a:spcAft>
              <a:buClr>
                <a:srgbClr val="413B49"/>
              </a:buClr>
              <a:buSzPts val="1200"/>
              <a:buNone/>
              <a:defRPr>
                <a:solidFill>
                  <a:srgbClr val="413B49"/>
                </a:solidFill>
              </a:defRPr>
            </a:lvl7pPr>
            <a:lvl8pPr lvl="7" algn="ctr" rtl="0">
              <a:lnSpc>
                <a:spcPct val="100000"/>
              </a:lnSpc>
              <a:spcBef>
                <a:spcPts val="0"/>
              </a:spcBef>
              <a:spcAft>
                <a:spcPts val="0"/>
              </a:spcAft>
              <a:buClr>
                <a:srgbClr val="413B49"/>
              </a:buClr>
              <a:buSzPts val="1200"/>
              <a:buNone/>
              <a:defRPr>
                <a:solidFill>
                  <a:srgbClr val="413B49"/>
                </a:solidFill>
              </a:defRPr>
            </a:lvl8pPr>
            <a:lvl9pPr lvl="8" algn="ctr" rtl="0">
              <a:lnSpc>
                <a:spcPct val="100000"/>
              </a:lnSpc>
              <a:spcBef>
                <a:spcPts val="0"/>
              </a:spcBef>
              <a:spcAft>
                <a:spcPts val="0"/>
              </a:spcAft>
              <a:buClr>
                <a:srgbClr val="413B49"/>
              </a:buClr>
              <a:buSzPts val="1200"/>
              <a:buNone/>
              <a:defRPr>
                <a:solidFill>
                  <a:srgbClr val="413B49"/>
                </a:solidFill>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DESIGN 2 1 1 1">
  <p:cSld name="CUSTOM_6_1_1_1">
    <p:bg>
      <p:bgPr>
        <a:solidFill>
          <a:srgbClr val="FFFFFF"/>
        </a:solidFill>
        <a:effectLst/>
      </p:bgPr>
    </p:bg>
    <p:spTree>
      <p:nvGrpSpPr>
        <p:cNvPr id="1" name="Shape 334"/>
        <p:cNvGrpSpPr/>
        <p:nvPr/>
      </p:nvGrpSpPr>
      <p:grpSpPr>
        <a:xfrm>
          <a:off x="0" y="0"/>
          <a:ext cx="0" cy="0"/>
          <a:chOff x="0" y="0"/>
          <a:chExt cx="0" cy="0"/>
        </a:xfrm>
      </p:grpSpPr>
      <p:sp>
        <p:nvSpPr>
          <p:cNvPr id="335" name="Google Shape;335;p44"/>
          <p:cNvSpPr txBox="1">
            <a:spLocks noGrp="1"/>
          </p:cNvSpPr>
          <p:nvPr>
            <p:ph type="ctrTitle"/>
          </p:nvPr>
        </p:nvSpPr>
        <p:spPr>
          <a:xfrm>
            <a:off x="1964851" y="284100"/>
            <a:ext cx="52143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13B49"/>
              </a:buClr>
              <a:buSzPts val="1800"/>
              <a:buNone/>
              <a:defRPr sz="1800">
                <a:solidFill>
                  <a:srgbClr val="413B49"/>
                </a:solidFill>
              </a:defRPr>
            </a:lvl1pPr>
            <a:lvl2pPr lvl="1" algn="r" rtl="0">
              <a:spcBef>
                <a:spcPts val="0"/>
              </a:spcBef>
              <a:spcAft>
                <a:spcPts val="0"/>
              </a:spcAft>
              <a:buClr>
                <a:srgbClr val="413B49"/>
              </a:buClr>
              <a:buSzPts val="1800"/>
              <a:buNone/>
              <a:defRPr sz="1800">
                <a:solidFill>
                  <a:srgbClr val="413B49"/>
                </a:solidFill>
              </a:defRPr>
            </a:lvl2pPr>
            <a:lvl3pPr lvl="2" algn="r" rtl="0">
              <a:spcBef>
                <a:spcPts val="0"/>
              </a:spcBef>
              <a:spcAft>
                <a:spcPts val="0"/>
              </a:spcAft>
              <a:buClr>
                <a:srgbClr val="413B49"/>
              </a:buClr>
              <a:buSzPts val="1800"/>
              <a:buNone/>
              <a:defRPr sz="1800">
                <a:solidFill>
                  <a:srgbClr val="413B49"/>
                </a:solidFill>
              </a:defRPr>
            </a:lvl3pPr>
            <a:lvl4pPr lvl="3" algn="r" rtl="0">
              <a:spcBef>
                <a:spcPts val="0"/>
              </a:spcBef>
              <a:spcAft>
                <a:spcPts val="0"/>
              </a:spcAft>
              <a:buClr>
                <a:srgbClr val="413B49"/>
              </a:buClr>
              <a:buSzPts val="1800"/>
              <a:buNone/>
              <a:defRPr sz="1800">
                <a:solidFill>
                  <a:srgbClr val="413B49"/>
                </a:solidFill>
              </a:defRPr>
            </a:lvl4pPr>
            <a:lvl5pPr lvl="4" algn="r" rtl="0">
              <a:spcBef>
                <a:spcPts val="0"/>
              </a:spcBef>
              <a:spcAft>
                <a:spcPts val="0"/>
              </a:spcAft>
              <a:buClr>
                <a:srgbClr val="413B49"/>
              </a:buClr>
              <a:buSzPts val="1800"/>
              <a:buNone/>
              <a:defRPr sz="1800">
                <a:solidFill>
                  <a:srgbClr val="413B49"/>
                </a:solidFill>
              </a:defRPr>
            </a:lvl5pPr>
            <a:lvl6pPr lvl="5" algn="r" rtl="0">
              <a:spcBef>
                <a:spcPts val="0"/>
              </a:spcBef>
              <a:spcAft>
                <a:spcPts val="0"/>
              </a:spcAft>
              <a:buClr>
                <a:srgbClr val="413B49"/>
              </a:buClr>
              <a:buSzPts val="1800"/>
              <a:buNone/>
              <a:defRPr sz="1800">
                <a:solidFill>
                  <a:srgbClr val="413B49"/>
                </a:solidFill>
              </a:defRPr>
            </a:lvl6pPr>
            <a:lvl7pPr lvl="6" algn="r" rtl="0">
              <a:spcBef>
                <a:spcPts val="0"/>
              </a:spcBef>
              <a:spcAft>
                <a:spcPts val="0"/>
              </a:spcAft>
              <a:buClr>
                <a:srgbClr val="413B49"/>
              </a:buClr>
              <a:buSzPts val="1800"/>
              <a:buNone/>
              <a:defRPr sz="1800">
                <a:solidFill>
                  <a:srgbClr val="413B49"/>
                </a:solidFill>
              </a:defRPr>
            </a:lvl7pPr>
            <a:lvl8pPr lvl="7" algn="r" rtl="0">
              <a:spcBef>
                <a:spcPts val="0"/>
              </a:spcBef>
              <a:spcAft>
                <a:spcPts val="0"/>
              </a:spcAft>
              <a:buClr>
                <a:srgbClr val="413B49"/>
              </a:buClr>
              <a:buSzPts val="1800"/>
              <a:buNone/>
              <a:defRPr sz="1800">
                <a:solidFill>
                  <a:srgbClr val="413B49"/>
                </a:solidFill>
              </a:defRPr>
            </a:lvl8pPr>
            <a:lvl9pPr lvl="8" algn="r" rtl="0">
              <a:spcBef>
                <a:spcPts val="0"/>
              </a:spcBef>
              <a:spcAft>
                <a:spcPts val="0"/>
              </a:spcAft>
              <a:buClr>
                <a:srgbClr val="413B49"/>
              </a:buClr>
              <a:buSzPts val="1800"/>
              <a:buNone/>
              <a:defRPr sz="1800">
                <a:solidFill>
                  <a:srgbClr val="413B49"/>
                </a:solidFill>
              </a:defRPr>
            </a:lvl9pPr>
          </a:lstStyle>
          <a:p>
            <a:endParaRPr/>
          </a:p>
        </p:txBody>
      </p:sp>
      <p:sp>
        <p:nvSpPr>
          <p:cNvPr id="336" name="Google Shape;336;p44"/>
          <p:cNvSpPr/>
          <p:nvPr/>
        </p:nvSpPr>
        <p:spPr>
          <a:xfrm flipH="1">
            <a:off x="142275" y="1230300"/>
            <a:ext cx="272700" cy="39132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337" name="Google Shape;337;p44"/>
          <p:cNvSpPr/>
          <p:nvPr/>
        </p:nvSpPr>
        <p:spPr>
          <a:xfrm flipH="1">
            <a:off x="0" y="0"/>
            <a:ext cx="272700" cy="51435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338" name="Google Shape;338;p44"/>
          <p:cNvSpPr txBox="1">
            <a:spLocks noGrp="1"/>
          </p:cNvSpPr>
          <p:nvPr>
            <p:ph type="ctrTitle" idx="2"/>
          </p:nvPr>
        </p:nvSpPr>
        <p:spPr>
          <a:xfrm>
            <a:off x="884600" y="1769925"/>
            <a:ext cx="2429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13B49"/>
              </a:buClr>
              <a:buSzPts val="1600"/>
              <a:buNone/>
              <a:defRPr sz="1600">
                <a:solidFill>
                  <a:srgbClr val="413B49"/>
                </a:solidFill>
              </a:defRPr>
            </a:lvl1pPr>
            <a:lvl2pPr lvl="1" algn="ctr" rtl="0">
              <a:spcBef>
                <a:spcPts val="0"/>
              </a:spcBef>
              <a:spcAft>
                <a:spcPts val="0"/>
              </a:spcAft>
              <a:buClr>
                <a:srgbClr val="413B49"/>
              </a:buClr>
              <a:buSzPts val="1600"/>
              <a:buNone/>
              <a:defRPr sz="1600">
                <a:solidFill>
                  <a:srgbClr val="413B49"/>
                </a:solidFill>
              </a:defRPr>
            </a:lvl2pPr>
            <a:lvl3pPr lvl="2" algn="ctr" rtl="0">
              <a:spcBef>
                <a:spcPts val="0"/>
              </a:spcBef>
              <a:spcAft>
                <a:spcPts val="0"/>
              </a:spcAft>
              <a:buClr>
                <a:srgbClr val="413B49"/>
              </a:buClr>
              <a:buSzPts val="1600"/>
              <a:buNone/>
              <a:defRPr sz="1600">
                <a:solidFill>
                  <a:srgbClr val="413B49"/>
                </a:solidFill>
              </a:defRPr>
            </a:lvl3pPr>
            <a:lvl4pPr lvl="3" algn="ctr" rtl="0">
              <a:spcBef>
                <a:spcPts val="0"/>
              </a:spcBef>
              <a:spcAft>
                <a:spcPts val="0"/>
              </a:spcAft>
              <a:buClr>
                <a:srgbClr val="413B49"/>
              </a:buClr>
              <a:buSzPts val="1600"/>
              <a:buNone/>
              <a:defRPr sz="1600">
                <a:solidFill>
                  <a:srgbClr val="413B49"/>
                </a:solidFill>
              </a:defRPr>
            </a:lvl4pPr>
            <a:lvl5pPr lvl="4" algn="ctr" rtl="0">
              <a:spcBef>
                <a:spcPts val="0"/>
              </a:spcBef>
              <a:spcAft>
                <a:spcPts val="0"/>
              </a:spcAft>
              <a:buClr>
                <a:srgbClr val="413B49"/>
              </a:buClr>
              <a:buSzPts val="1600"/>
              <a:buNone/>
              <a:defRPr sz="1600">
                <a:solidFill>
                  <a:srgbClr val="413B49"/>
                </a:solidFill>
              </a:defRPr>
            </a:lvl5pPr>
            <a:lvl6pPr lvl="5" algn="ctr" rtl="0">
              <a:spcBef>
                <a:spcPts val="0"/>
              </a:spcBef>
              <a:spcAft>
                <a:spcPts val="0"/>
              </a:spcAft>
              <a:buClr>
                <a:srgbClr val="413B49"/>
              </a:buClr>
              <a:buSzPts val="1600"/>
              <a:buNone/>
              <a:defRPr sz="1600">
                <a:solidFill>
                  <a:srgbClr val="413B49"/>
                </a:solidFill>
              </a:defRPr>
            </a:lvl6pPr>
            <a:lvl7pPr lvl="6" algn="ctr" rtl="0">
              <a:spcBef>
                <a:spcPts val="0"/>
              </a:spcBef>
              <a:spcAft>
                <a:spcPts val="0"/>
              </a:spcAft>
              <a:buClr>
                <a:srgbClr val="413B49"/>
              </a:buClr>
              <a:buSzPts val="1600"/>
              <a:buNone/>
              <a:defRPr sz="1600">
                <a:solidFill>
                  <a:srgbClr val="413B49"/>
                </a:solidFill>
              </a:defRPr>
            </a:lvl7pPr>
            <a:lvl8pPr lvl="7" algn="ctr" rtl="0">
              <a:spcBef>
                <a:spcPts val="0"/>
              </a:spcBef>
              <a:spcAft>
                <a:spcPts val="0"/>
              </a:spcAft>
              <a:buClr>
                <a:srgbClr val="413B49"/>
              </a:buClr>
              <a:buSzPts val="1600"/>
              <a:buNone/>
              <a:defRPr sz="1600">
                <a:solidFill>
                  <a:srgbClr val="413B49"/>
                </a:solidFill>
              </a:defRPr>
            </a:lvl8pPr>
            <a:lvl9pPr lvl="8" algn="ctr" rtl="0">
              <a:spcBef>
                <a:spcPts val="0"/>
              </a:spcBef>
              <a:spcAft>
                <a:spcPts val="0"/>
              </a:spcAft>
              <a:buClr>
                <a:srgbClr val="413B49"/>
              </a:buClr>
              <a:buSzPts val="1600"/>
              <a:buNone/>
              <a:defRPr sz="1600">
                <a:solidFill>
                  <a:srgbClr val="413B49"/>
                </a:solidFill>
              </a:defRPr>
            </a:lvl9pPr>
          </a:lstStyle>
          <a:p>
            <a:endParaRPr/>
          </a:p>
        </p:txBody>
      </p:sp>
      <p:sp>
        <p:nvSpPr>
          <p:cNvPr id="339" name="Google Shape;339;p44"/>
          <p:cNvSpPr txBox="1">
            <a:spLocks noGrp="1"/>
          </p:cNvSpPr>
          <p:nvPr>
            <p:ph type="subTitle" idx="1"/>
          </p:nvPr>
        </p:nvSpPr>
        <p:spPr>
          <a:xfrm>
            <a:off x="1186052" y="2231399"/>
            <a:ext cx="1826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13B49"/>
              </a:buClr>
              <a:buSzPts val="1200"/>
              <a:buNone/>
              <a:defRPr>
                <a:solidFill>
                  <a:srgbClr val="413B49"/>
                </a:solidFill>
              </a:defRPr>
            </a:lvl1pPr>
            <a:lvl2pPr lvl="1" algn="ctr" rtl="0">
              <a:lnSpc>
                <a:spcPct val="100000"/>
              </a:lnSpc>
              <a:spcBef>
                <a:spcPts val="0"/>
              </a:spcBef>
              <a:spcAft>
                <a:spcPts val="0"/>
              </a:spcAft>
              <a:buClr>
                <a:srgbClr val="413B49"/>
              </a:buClr>
              <a:buSzPts val="1200"/>
              <a:buNone/>
              <a:defRPr>
                <a:solidFill>
                  <a:srgbClr val="413B49"/>
                </a:solidFill>
              </a:defRPr>
            </a:lvl2pPr>
            <a:lvl3pPr lvl="2" algn="ctr" rtl="0">
              <a:lnSpc>
                <a:spcPct val="100000"/>
              </a:lnSpc>
              <a:spcBef>
                <a:spcPts val="0"/>
              </a:spcBef>
              <a:spcAft>
                <a:spcPts val="0"/>
              </a:spcAft>
              <a:buClr>
                <a:srgbClr val="413B49"/>
              </a:buClr>
              <a:buSzPts val="1200"/>
              <a:buNone/>
              <a:defRPr>
                <a:solidFill>
                  <a:srgbClr val="413B49"/>
                </a:solidFill>
              </a:defRPr>
            </a:lvl3pPr>
            <a:lvl4pPr lvl="3" algn="ctr" rtl="0">
              <a:lnSpc>
                <a:spcPct val="100000"/>
              </a:lnSpc>
              <a:spcBef>
                <a:spcPts val="0"/>
              </a:spcBef>
              <a:spcAft>
                <a:spcPts val="0"/>
              </a:spcAft>
              <a:buClr>
                <a:srgbClr val="413B49"/>
              </a:buClr>
              <a:buSzPts val="1200"/>
              <a:buNone/>
              <a:defRPr>
                <a:solidFill>
                  <a:srgbClr val="413B49"/>
                </a:solidFill>
              </a:defRPr>
            </a:lvl4pPr>
            <a:lvl5pPr lvl="4" algn="ctr" rtl="0">
              <a:lnSpc>
                <a:spcPct val="100000"/>
              </a:lnSpc>
              <a:spcBef>
                <a:spcPts val="0"/>
              </a:spcBef>
              <a:spcAft>
                <a:spcPts val="0"/>
              </a:spcAft>
              <a:buClr>
                <a:srgbClr val="413B49"/>
              </a:buClr>
              <a:buSzPts val="1200"/>
              <a:buNone/>
              <a:defRPr>
                <a:solidFill>
                  <a:srgbClr val="413B49"/>
                </a:solidFill>
              </a:defRPr>
            </a:lvl5pPr>
            <a:lvl6pPr lvl="5" algn="ctr" rtl="0">
              <a:lnSpc>
                <a:spcPct val="100000"/>
              </a:lnSpc>
              <a:spcBef>
                <a:spcPts val="0"/>
              </a:spcBef>
              <a:spcAft>
                <a:spcPts val="0"/>
              </a:spcAft>
              <a:buClr>
                <a:srgbClr val="413B49"/>
              </a:buClr>
              <a:buSzPts val="1200"/>
              <a:buNone/>
              <a:defRPr>
                <a:solidFill>
                  <a:srgbClr val="413B49"/>
                </a:solidFill>
              </a:defRPr>
            </a:lvl6pPr>
            <a:lvl7pPr lvl="6" algn="ctr" rtl="0">
              <a:lnSpc>
                <a:spcPct val="100000"/>
              </a:lnSpc>
              <a:spcBef>
                <a:spcPts val="0"/>
              </a:spcBef>
              <a:spcAft>
                <a:spcPts val="0"/>
              </a:spcAft>
              <a:buClr>
                <a:srgbClr val="413B49"/>
              </a:buClr>
              <a:buSzPts val="1200"/>
              <a:buNone/>
              <a:defRPr>
                <a:solidFill>
                  <a:srgbClr val="413B49"/>
                </a:solidFill>
              </a:defRPr>
            </a:lvl7pPr>
            <a:lvl8pPr lvl="7" algn="ctr" rtl="0">
              <a:lnSpc>
                <a:spcPct val="100000"/>
              </a:lnSpc>
              <a:spcBef>
                <a:spcPts val="0"/>
              </a:spcBef>
              <a:spcAft>
                <a:spcPts val="0"/>
              </a:spcAft>
              <a:buClr>
                <a:srgbClr val="413B49"/>
              </a:buClr>
              <a:buSzPts val="1200"/>
              <a:buNone/>
              <a:defRPr>
                <a:solidFill>
                  <a:srgbClr val="413B49"/>
                </a:solidFill>
              </a:defRPr>
            </a:lvl8pPr>
            <a:lvl9pPr lvl="8" algn="ctr" rtl="0">
              <a:lnSpc>
                <a:spcPct val="100000"/>
              </a:lnSpc>
              <a:spcBef>
                <a:spcPts val="0"/>
              </a:spcBef>
              <a:spcAft>
                <a:spcPts val="0"/>
              </a:spcAft>
              <a:buClr>
                <a:srgbClr val="413B49"/>
              </a:buClr>
              <a:buSzPts val="1200"/>
              <a:buNone/>
              <a:defRPr>
                <a:solidFill>
                  <a:srgbClr val="413B49"/>
                </a:solidFill>
              </a:defRPr>
            </a:lvl9pPr>
          </a:lstStyle>
          <a:p>
            <a:endParaRPr/>
          </a:p>
        </p:txBody>
      </p:sp>
      <p:sp>
        <p:nvSpPr>
          <p:cNvPr id="340" name="Google Shape;340;p44"/>
          <p:cNvSpPr txBox="1">
            <a:spLocks noGrp="1"/>
          </p:cNvSpPr>
          <p:nvPr>
            <p:ph type="ctrTitle" idx="3"/>
          </p:nvPr>
        </p:nvSpPr>
        <p:spPr>
          <a:xfrm>
            <a:off x="3357313" y="1766525"/>
            <a:ext cx="2429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13B49"/>
              </a:buClr>
              <a:buSzPts val="1600"/>
              <a:buNone/>
              <a:defRPr sz="1600">
                <a:solidFill>
                  <a:srgbClr val="413B49"/>
                </a:solidFill>
              </a:defRPr>
            </a:lvl1pPr>
            <a:lvl2pPr lvl="1" algn="ctr" rtl="0">
              <a:spcBef>
                <a:spcPts val="0"/>
              </a:spcBef>
              <a:spcAft>
                <a:spcPts val="0"/>
              </a:spcAft>
              <a:buClr>
                <a:srgbClr val="413B49"/>
              </a:buClr>
              <a:buSzPts val="1600"/>
              <a:buNone/>
              <a:defRPr sz="1600">
                <a:solidFill>
                  <a:srgbClr val="413B49"/>
                </a:solidFill>
              </a:defRPr>
            </a:lvl2pPr>
            <a:lvl3pPr lvl="2" algn="ctr" rtl="0">
              <a:spcBef>
                <a:spcPts val="0"/>
              </a:spcBef>
              <a:spcAft>
                <a:spcPts val="0"/>
              </a:spcAft>
              <a:buClr>
                <a:srgbClr val="413B49"/>
              </a:buClr>
              <a:buSzPts val="1600"/>
              <a:buNone/>
              <a:defRPr sz="1600">
                <a:solidFill>
                  <a:srgbClr val="413B49"/>
                </a:solidFill>
              </a:defRPr>
            </a:lvl3pPr>
            <a:lvl4pPr lvl="3" algn="ctr" rtl="0">
              <a:spcBef>
                <a:spcPts val="0"/>
              </a:spcBef>
              <a:spcAft>
                <a:spcPts val="0"/>
              </a:spcAft>
              <a:buClr>
                <a:srgbClr val="413B49"/>
              </a:buClr>
              <a:buSzPts val="1600"/>
              <a:buNone/>
              <a:defRPr sz="1600">
                <a:solidFill>
                  <a:srgbClr val="413B49"/>
                </a:solidFill>
              </a:defRPr>
            </a:lvl4pPr>
            <a:lvl5pPr lvl="4" algn="ctr" rtl="0">
              <a:spcBef>
                <a:spcPts val="0"/>
              </a:spcBef>
              <a:spcAft>
                <a:spcPts val="0"/>
              </a:spcAft>
              <a:buClr>
                <a:srgbClr val="413B49"/>
              </a:buClr>
              <a:buSzPts val="1600"/>
              <a:buNone/>
              <a:defRPr sz="1600">
                <a:solidFill>
                  <a:srgbClr val="413B49"/>
                </a:solidFill>
              </a:defRPr>
            </a:lvl5pPr>
            <a:lvl6pPr lvl="5" algn="ctr" rtl="0">
              <a:spcBef>
                <a:spcPts val="0"/>
              </a:spcBef>
              <a:spcAft>
                <a:spcPts val="0"/>
              </a:spcAft>
              <a:buClr>
                <a:srgbClr val="413B49"/>
              </a:buClr>
              <a:buSzPts val="1600"/>
              <a:buNone/>
              <a:defRPr sz="1600">
                <a:solidFill>
                  <a:srgbClr val="413B49"/>
                </a:solidFill>
              </a:defRPr>
            </a:lvl6pPr>
            <a:lvl7pPr lvl="6" algn="ctr" rtl="0">
              <a:spcBef>
                <a:spcPts val="0"/>
              </a:spcBef>
              <a:spcAft>
                <a:spcPts val="0"/>
              </a:spcAft>
              <a:buClr>
                <a:srgbClr val="413B49"/>
              </a:buClr>
              <a:buSzPts val="1600"/>
              <a:buNone/>
              <a:defRPr sz="1600">
                <a:solidFill>
                  <a:srgbClr val="413B49"/>
                </a:solidFill>
              </a:defRPr>
            </a:lvl7pPr>
            <a:lvl8pPr lvl="7" algn="ctr" rtl="0">
              <a:spcBef>
                <a:spcPts val="0"/>
              </a:spcBef>
              <a:spcAft>
                <a:spcPts val="0"/>
              </a:spcAft>
              <a:buClr>
                <a:srgbClr val="413B49"/>
              </a:buClr>
              <a:buSzPts val="1600"/>
              <a:buNone/>
              <a:defRPr sz="1600">
                <a:solidFill>
                  <a:srgbClr val="413B49"/>
                </a:solidFill>
              </a:defRPr>
            </a:lvl8pPr>
            <a:lvl9pPr lvl="8" algn="ctr" rtl="0">
              <a:spcBef>
                <a:spcPts val="0"/>
              </a:spcBef>
              <a:spcAft>
                <a:spcPts val="0"/>
              </a:spcAft>
              <a:buClr>
                <a:srgbClr val="413B49"/>
              </a:buClr>
              <a:buSzPts val="1600"/>
              <a:buNone/>
              <a:defRPr sz="1600">
                <a:solidFill>
                  <a:srgbClr val="413B49"/>
                </a:solidFill>
              </a:defRPr>
            </a:lvl9pPr>
          </a:lstStyle>
          <a:p>
            <a:endParaRPr/>
          </a:p>
        </p:txBody>
      </p:sp>
      <p:sp>
        <p:nvSpPr>
          <p:cNvPr id="341" name="Google Shape;341;p44"/>
          <p:cNvSpPr txBox="1">
            <a:spLocks noGrp="1"/>
          </p:cNvSpPr>
          <p:nvPr>
            <p:ph type="subTitle" idx="4"/>
          </p:nvPr>
        </p:nvSpPr>
        <p:spPr>
          <a:xfrm>
            <a:off x="3658770" y="2227996"/>
            <a:ext cx="1826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13B49"/>
              </a:buClr>
              <a:buSzPts val="1200"/>
              <a:buNone/>
              <a:defRPr>
                <a:solidFill>
                  <a:srgbClr val="413B49"/>
                </a:solidFill>
              </a:defRPr>
            </a:lvl1pPr>
            <a:lvl2pPr lvl="1" algn="ctr" rtl="0">
              <a:lnSpc>
                <a:spcPct val="100000"/>
              </a:lnSpc>
              <a:spcBef>
                <a:spcPts val="0"/>
              </a:spcBef>
              <a:spcAft>
                <a:spcPts val="0"/>
              </a:spcAft>
              <a:buClr>
                <a:srgbClr val="413B49"/>
              </a:buClr>
              <a:buSzPts val="1200"/>
              <a:buNone/>
              <a:defRPr>
                <a:solidFill>
                  <a:srgbClr val="413B49"/>
                </a:solidFill>
              </a:defRPr>
            </a:lvl2pPr>
            <a:lvl3pPr lvl="2" algn="ctr" rtl="0">
              <a:lnSpc>
                <a:spcPct val="100000"/>
              </a:lnSpc>
              <a:spcBef>
                <a:spcPts val="0"/>
              </a:spcBef>
              <a:spcAft>
                <a:spcPts val="0"/>
              </a:spcAft>
              <a:buClr>
                <a:srgbClr val="413B49"/>
              </a:buClr>
              <a:buSzPts val="1200"/>
              <a:buNone/>
              <a:defRPr>
                <a:solidFill>
                  <a:srgbClr val="413B49"/>
                </a:solidFill>
              </a:defRPr>
            </a:lvl3pPr>
            <a:lvl4pPr lvl="3" algn="ctr" rtl="0">
              <a:lnSpc>
                <a:spcPct val="100000"/>
              </a:lnSpc>
              <a:spcBef>
                <a:spcPts val="0"/>
              </a:spcBef>
              <a:spcAft>
                <a:spcPts val="0"/>
              </a:spcAft>
              <a:buClr>
                <a:srgbClr val="413B49"/>
              </a:buClr>
              <a:buSzPts val="1200"/>
              <a:buNone/>
              <a:defRPr>
                <a:solidFill>
                  <a:srgbClr val="413B49"/>
                </a:solidFill>
              </a:defRPr>
            </a:lvl4pPr>
            <a:lvl5pPr lvl="4" algn="ctr" rtl="0">
              <a:lnSpc>
                <a:spcPct val="100000"/>
              </a:lnSpc>
              <a:spcBef>
                <a:spcPts val="0"/>
              </a:spcBef>
              <a:spcAft>
                <a:spcPts val="0"/>
              </a:spcAft>
              <a:buClr>
                <a:srgbClr val="413B49"/>
              </a:buClr>
              <a:buSzPts val="1200"/>
              <a:buNone/>
              <a:defRPr>
                <a:solidFill>
                  <a:srgbClr val="413B49"/>
                </a:solidFill>
              </a:defRPr>
            </a:lvl5pPr>
            <a:lvl6pPr lvl="5" algn="ctr" rtl="0">
              <a:lnSpc>
                <a:spcPct val="100000"/>
              </a:lnSpc>
              <a:spcBef>
                <a:spcPts val="0"/>
              </a:spcBef>
              <a:spcAft>
                <a:spcPts val="0"/>
              </a:spcAft>
              <a:buClr>
                <a:srgbClr val="413B49"/>
              </a:buClr>
              <a:buSzPts val="1200"/>
              <a:buNone/>
              <a:defRPr>
                <a:solidFill>
                  <a:srgbClr val="413B49"/>
                </a:solidFill>
              </a:defRPr>
            </a:lvl6pPr>
            <a:lvl7pPr lvl="6" algn="ctr" rtl="0">
              <a:lnSpc>
                <a:spcPct val="100000"/>
              </a:lnSpc>
              <a:spcBef>
                <a:spcPts val="0"/>
              </a:spcBef>
              <a:spcAft>
                <a:spcPts val="0"/>
              </a:spcAft>
              <a:buClr>
                <a:srgbClr val="413B49"/>
              </a:buClr>
              <a:buSzPts val="1200"/>
              <a:buNone/>
              <a:defRPr>
                <a:solidFill>
                  <a:srgbClr val="413B49"/>
                </a:solidFill>
              </a:defRPr>
            </a:lvl7pPr>
            <a:lvl8pPr lvl="7" algn="ctr" rtl="0">
              <a:lnSpc>
                <a:spcPct val="100000"/>
              </a:lnSpc>
              <a:spcBef>
                <a:spcPts val="0"/>
              </a:spcBef>
              <a:spcAft>
                <a:spcPts val="0"/>
              </a:spcAft>
              <a:buClr>
                <a:srgbClr val="413B49"/>
              </a:buClr>
              <a:buSzPts val="1200"/>
              <a:buNone/>
              <a:defRPr>
                <a:solidFill>
                  <a:srgbClr val="413B49"/>
                </a:solidFill>
              </a:defRPr>
            </a:lvl8pPr>
            <a:lvl9pPr lvl="8" algn="ctr" rtl="0">
              <a:lnSpc>
                <a:spcPct val="100000"/>
              </a:lnSpc>
              <a:spcBef>
                <a:spcPts val="0"/>
              </a:spcBef>
              <a:spcAft>
                <a:spcPts val="0"/>
              </a:spcAft>
              <a:buClr>
                <a:srgbClr val="413B49"/>
              </a:buClr>
              <a:buSzPts val="1200"/>
              <a:buNone/>
              <a:defRPr>
                <a:solidFill>
                  <a:srgbClr val="413B49"/>
                </a:solidFill>
              </a:defRPr>
            </a:lvl9pPr>
          </a:lstStyle>
          <a:p>
            <a:endParaRPr/>
          </a:p>
        </p:txBody>
      </p:sp>
      <p:sp>
        <p:nvSpPr>
          <p:cNvPr id="342" name="Google Shape;342;p44"/>
          <p:cNvSpPr txBox="1">
            <a:spLocks noGrp="1"/>
          </p:cNvSpPr>
          <p:nvPr>
            <p:ph type="ctrTitle" idx="5"/>
          </p:nvPr>
        </p:nvSpPr>
        <p:spPr>
          <a:xfrm>
            <a:off x="5830012" y="1766550"/>
            <a:ext cx="2429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13B49"/>
              </a:buClr>
              <a:buSzPts val="1600"/>
              <a:buNone/>
              <a:defRPr sz="1600">
                <a:solidFill>
                  <a:srgbClr val="413B49"/>
                </a:solidFill>
              </a:defRPr>
            </a:lvl1pPr>
            <a:lvl2pPr lvl="1" algn="ctr" rtl="0">
              <a:spcBef>
                <a:spcPts val="0"/>
              </a:spcBef>
              <a:spcAft>
                <a:spcPts val="0"/>
              </a:spcAft>
              <a:buClr>
                <a:srgbClr val="413B49"/>
              </a:buClr>
              <a:buSzPts val="1600"/>
              <a:buNone/>
              <a:defRPr sz="1600">
                <a:solidFill>
                  <a:srgbClr val="413B49"/>
                </a:solidFill>
              </a:defRPr>
            </a:lvl2pPr>
            <a:lvl3pPr lvl="2" algn="ctr" rtl="0">
              <a:spcBef>
                <a:spcPts val="0"/>
              </a:spcBef>
              <a:spcAft>
                <a:spcPts val="0"/>
              </a:spcAft>
              <a:buClr>
                <a:srgbClr val="413B49"/>
              </a:buClr>
              <a:buSzPts val="1600"/>
              <a:buNone/>
              <a:defRPr sz="1600">
                <a:solidFill>
                  <a:srgbClr val="413B49"/>
                </a:solidFill>
              </a:defRPr>
            </a:lvl3pPr>
            <a:lvl4pPr lvl="3" algn="ctr" rtl="0">
              <a:spcBef>
                <a:spcPts val="0"/>
              </a:spcBef>
              <a:spcAft>
                <a:spcPts val="0"/>
              </a:spcAft>
              <a:buClr>
                <a:srgbClr val="413B49"/>
              </a:buClr>
              <a:buSzPts val="1600"/>
              <a:buNone/>
              <a:defRPr sz="1600">
                <a:solidFill>
                  <a:srgbClr val="413B49"/>
                </a:solidFill>
              </a:defRPr>
            </a:lvl4pPr>
            <a:lvl5pPr lvl="4" algn="ctr" rtl="0">
              <a:spcBef>
                <a:spcPts val="0"/>
              </a:spcBef>
              <a:spcAft>
                <a:spcPts val="0"/>
              </a:spcAft>
              <a:buClr>
                <a:srgbClr val="413B49"/>
              </a:buClr>
              <a:buSzPts val="1600"/>
              <a:buNone/>
              <a:defRPr sz="1600">
                <a:solidFill>
                  <a:srgbClr val="413B49"/>
                </a:solidFill>
              </a:defRPr>
            </a:lvl5pPr>
            <a:lvl6pPr lvl="5" algn="ctr" rtl="0">
              <a:spcBef>
                <a:spcPts val="0"/>
              </a:spcBef>
              <a:spcAft>
                <a:spcPts val="0"/>
              </a:spcAft>
              <a:buClr>
                <a:srgbClr val="413B49"/>
              </a:buClr>
              <a:buSzPts val="1600"/>
              <a:buNone/>
              <a:defRPr sz="1600">
                <a:solidFill>
                  <a:srgbClr val="413B49"/>
                </a:solidFill>
              </a:defRPr>
            </a:lvl6pPr>
            <a:lvl7pPr lvl="6" algn="ctr" rtl="0">
              <a:spcBef>
                <a:spcPts val="0"/>
              </a:spcBef>
              <a:spcAft>
                <a:spcPts val="0"/>
              </a:spcAft>
              <a:buClr>
                <a:srgbClr val="413B49"/>
              </a:buClr>
              <a:buSzPts val="1600"/>
              <a:buNone/>
              <a:defRPr sz="1600">
                <a:solidFill>
                  <a:srgbClr val="413B49"/>
                </a:solidFill>
              </a:defRPr>
            </a:lvl7pPr>
            <a:lvl8pPr lvl="7" algn="ctr" rtl="0">
              <a:spcBef>
                <a:spcPts val="0"/>
              </a:spcBef>
              <a:spcAft>
                <a:spcPts val="0"/>
              </a:spcAft>
              <a:buClr>
                <a:srgbClr val="413B49"/>
              </a:buClr>
              <a:buSzPts val="1600"/>
              <a:buNone/>
              <a:defRPr sz="1600">
                <a:solidFill>
                  <a:srgbClr val="413B49"/>
                </a:solidFill>
              </a:defRPr>
            </a:lvl8pPr>
            <a:lvl9pPr lvl="8" algn="ctr" rtl="0">
              <a:spcBef>
                <a:spcPts val="0"/>
              </a:spcBef>
              <a:spcAft>
                <a:spcPts val="0"/>
              </a:spcAft>
              <a:buClr>
                <a:srgbClr val="413B49"/>
              </a:buClr>
              <a:buSzPts val="1600"/>
              <a:buNone/>
              <a:defRPr sz="1600">
                <a:solidFill>
                  <a:srgbClr val="413B49"/>
                </a:solidFill>
              </a:defRPr>
            </a:lvl9pPr>
          </a:lstStyle>
          <a:p>
            <a:endParaRPr/>
          </a:p>
        </p:txBody>
      </p:sp>
      <p:sp>
        <p:nvSpPr>
          <p:cNvPr id="343" name="Google Shape;343;p44"/>
          <p:cNvSpPr txBox="1">
            <a:spLocks noGrp="1"/>
          </p:cNvSpPr>
          <p:nvPr>
            <p:ph type="subTitle" idx="6"/>
          </p:nvPr>
        </p:nvSpPr>
        <p:spPr>
          <a:xfrm>
            <a:off x="6131601" y="2228000"/>
            <a:ext cx="1826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13B49"/>
              </a:buClr>
              <a:buSzPts val="1200"/>
              <a:buNone/>
              <a:defRPr>
                <a:solidFill>
                  <a:srgbClr val="413B49"/>
                </a:solidFill>
              </a:defRPr>
            </a:lvl1pPr>
            <a:lvl2pPr lvl="1" algn="ctr" rtl="0">
              <a:lnSpc>
                <a:spcPct val="100000"/>
              </a:lnSpc>
              <a:spcBef>
                <a:spcPts val="0"/>
              </a:spcBef>
              <a:spcAft>
                <a:spcPts val="0"/>
              </a:spcAft>
              <a:buClr>
                <a:srgbClr val="413B49"/>
              </a:buClr>
              <a:buSzPts val="1200"/>
              <a:buNone/>
              <a:defRPr>
                <a:solidFill>
                  <a:srgbClr val="413B49"/>
                </a:solidFill>
              </a:defRPr>
            </a:lvl2pPr>
            <a:lvl3pPr lvl="2" algn="ctr" rtl="0">
              <a:lnSpc>
                <a:spcPct val="100000"/>
              </a:lnSpc>
              <a:spcBef>
                <a:spcPts val="0"/>
              </a:spcBef>
              <a:spcAft>
                <a:spcPts val="0"/>
              </a:spcAft>
              <a:buClr>
                <a:srgbClr val="413B49"/>
              </a:buClr>
              <a:buSzPts val="1200"/>
              <a:buNone/>
              <a:defRPr>
                <a:solidFill>
                  <a:srgbClr val="413B49"/>
                </a:solidFill>
              </a:defRPr>
            </a:lvl3pPr>
            <a:lvl4pPr lvl="3" algn="ctr" rtl="0">
              <a:lnSpc>
                <a:spcPct val="100000"/>
              </a:lnSpc>
              <a:spcBef>
                <a:spcPts val="0"/>
              </a:spcBef>
              <a:spcAft>
                <a:spcPts val="0"/>
              </a:spcAft>
              <a:buClr>
                <a:srgbClr val="413B49"/>
              </a:buClr>
              <a:buSzPts val="1200"/>
              <a:buNone/>
              <a:defRPr>
                <a:solidFill>
                  <a:srgbClr val="413B49"/>
                </a:solidFill>
              </a:defRPr>
            </a:lvl4pPr>
            <a:lvl5pPr lvl="4" algn="ctr" rtl="0">
              <a:lnSpc>
                <a:spcPct val="100000"/>
              </a:lnSpc>
              <a:spcBef>
                <a:spcPts val="0"/>
              </a:spcBef>
              <a:spcAft>
                <a:spcPts val="0"/>
              </a:spcAft>
              <a:buClr>
                <a:srgbClr val="413B49"/>
              </a:buClr>
              <a:buSzPts val="1200"/>
              <a:buNone/>
              <a:defRPr>
                <a:solidFill>
                  <a:srgbClr val="413B49"/>
                </a:solidFill>
              </a:defRPr>
            </a:lvl5pPr>
            <a:lvl6pPr lvl="5" algn="ctr" rtl="0">
              <a:lnSpc>
                <a:spcPct val="100000"/>
              </a:lnSpc>
              <a:spcBef>
                <a:spcPts val="0"/>
              </a:spcBef>
              <a:spcAft>
                <a:spcPts val="0"/>
              </a:spcAft>
              <a:buClr>
                <a:srgbClr val="413B49"/>
              </a:buClr>
              <a:buSzPts val="1200"/>
              <a:buNone/>
              <a:defRPr>
                <a:solidFill>
                  <a:srgbClr val="413B49"/>
                </a:solidFill>
              </a:defRPr>
            </a:lvl6pPr>
            <a:lvl7pPr lvl="6" algn="ctr" rtl="0">
              <a:lnSpc>
                <a:spcPct val="100000"/>
              </a:lnSpc>
              <a:spcBef>
                <a:spcPts val="0"/>
              </a:spcBef>
              <a:spcAft>
                <a:spcPts val="0"/>
              </a:spcAft>
              <a:buClr>
                <a:srgbClr val="413B49"/>
              </a:buClr>
              <a:buSzPts val="1200"/>
              <a:buNone/>
              <a:defRPr>
                <a:solidFill>
                  <a:srgbClr val="413B49"/>
                </a:solidFill>
              </a:defRPr>
            </a:lvl7pPr>
            <a:lvl8pPr lvl="7" algn="ctr" rtl="0">
              <a:lnSpc>
                <a:spcPct val="100000"/>
              </a:lnSpc>
              <a:spcBef>
                <a:spcPts val="0"/>
              </a:spcBef>
              <a:spcAft>
                <a:spcPts val="0"/>
              </a:spcAft>
              <a:buClr>
                <a:srgbClr val="413B49"/>
              </a:buClr>
              <a:buSzPts val="1200"/>
              <a:buNone/>
              <a:defRPr>
                <a:solidFill>
                  <a:srgbClr val="413B49"/>
                </a:solidFill>
              </a:defRPr>
            </a:lvl8pPr>
            <a:lvl9pPr lvl="8" algn="ctr" rtl="0">
              <a:lnSpc>
                <a:spcPct val="100000"/>
              </a:lnSpc>
              <a:spcBef>
                <a:spcPts val="0"/>
              </a:spcBef>
              <a:spcAft>
                <a:spcPts val="0"/>
              </a:spcAft>
              <a:buClr>
                <a:srgbClr val="413B49"/>
              </a:buClr>
              <a:buSzPts val="1200"/>
              <a:buNone/>
              <a:defRPr>
                <a:solidFill>
                  <a:srgbClr val="413B49"/>
                </a:solidFill>
              </a:defRPr>
            </a:lvl9pPr>
          </a:lstStyle>
          <a:p>
            <a:endParaRPr/>
          </a:p>
        </p:txBody>
      </p:sp>
      <p:sp>
        <p:nvSpPr>
          <p:cNvPr id="344" name="Google Shape;344;p44"/>
          <p:cNvSpPr txBox="1">
            <a:spLocks noGrp="1"/>
          </p:cNvSpPr>
          <p:nvPr>
            <p:ph type="ctrTitle" idx="7"/>
          </p:nvPr>
        </p:nvSpPr>
        <p:spPr>
          <a:xfrm>
            <a:off x="884600" y="3295651"/>
            <a:ext cx="2429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13B49"/>
              </a:buClr>
              <a:buSzPts val="1600"/>
              <a:buNone/>
              <a:defRPr sz="1600">
                <a:solidFill>
                  <a:srgbClr val="413B49"/>
                </a:solidFill>
              </a:defRPr>
            </a:lvl1pPr>
            <a:lvl2pPr lvl="1" algn="ctr" rtl="0">
              <a:spcBef>
                <a:spcPts val="0"/>
              </a:spcBef>
              <a:spcAft>
                <a:spcPts val="0"/>
              </a:spcAft>
              <a:buClr>
                <a:srgbClr val="413B49"/>
              </a:buClr>
              <a:buSzPts val="1600"/>
              <a:buNone/>
              <a:defRPr sz="1600">
                <a:solidFill>
                  <a:srgbClr val="413B49"/>
                </a:solidFill>
              </a:defRPr>
            </a:lvl2pPr>
            <a:lvl3pPr lvl="2" algn="ctr" rtl="0">
              <a:spcBef>
                <a:spcPts val="0"/>
              </a:spcBef>
              <a:spcAft>
                <a:spcPts val="0"/>
              </a:spcAft>
              <a:buClr>
                <a:srgbClr val="413B49"/>
              </a:buClr>
              <a:buSzPts val="1600"/>
              <a:buNone/>
              <a:defRPr sz="1600">
                <a:solidFill>
                  <a:srgbClr val="413B49"/>
                </a:solidFill>
              </a:defRPr>
            </a:lvl3pPr>
            <a:lvl4pPr lvl="3" algn="ctr" rtl="0">
              <a:spcBef>
                <a:spcPts val="0"/>
              </a:spcBef>
              <a:spcAft>
                <a:spcPts val="0"/>
              </a:spcAft>
              <a:buClr>
                <a:srgbClr val="413B49"/>
              </a:buClr>
              <a:buSzPts val="1600"/>
              <a:buNone/>
              <a:defRPr sz="1600">
                <a:solidFill>
                  <a:srgbClr val="413B49"/>
                </a:solidFill>
              </a:defRPr>
            </a:lvl4pPr>
            <a:lvl5pPr lvl="4" algn="ctr" rtl="0">
              <a:spcBef>
                <a:spcPts val="0"/>
              </a:spcBef>
              <a:spcAft>
                <a:spcPts val="0"/>
              </a:spcAft>
              <a:buClr>
                <a:srgbClr val="413B49"/>
              </a:buClr>
              <a:buSzPts val="1600"/>
              <a:buNone/>
              <a:defRPr sz="1600">
                <a:solidFill>
                  <a:srgbClr val="413B49"/>
                </a:solidFill>
              </a:defRPr>
            </a:lvl5pPr>
            <a:lvl6pPr lvl="5" algn="ctr" rtl="0">
              <a:spcBef>
                <a:spcPts val="0"/>
              </a:spcBef>
              <a:spcAft>
                <a:spcPts val="0"/>
              </a:spcAft>
              <a:buClr>
                <a:srgbClr val="413B49"/>
              </a:buClr>
              <a:buSzPts val="1600"/>
              <a:buNone/>
              <a:defRPr sz="1600">
                <a:solidFill>
                  <a:srgbClr val="413B49"/>
                </a:solidFill>
              </a:defRPr>
            </a:lvl6pPr>
            <a:lvl7pPr lvl="6" algn="ctr" rtl="0">
              <a:spcBef>
                <a:spcPts val="0"/>
              </a:spcBef>
              <a:spcAft>
                <a:spcPts val="0"/>
              </a:spcAft>
              <a:buClr>
                <a:srgbClr val="413B49"/>
              </a:buClr>
              <a:buSzPts val="1600"/>
              <a:buNone/>
              <a:defRPr sz="1600">
                <a:solidFill>
                  <a:srgbClr val="413B49"/>
                </a:solidFill>
              </a:defRPr>
            </a:lvl7pPr>
            <a:lvl8pPr lvl="7" algn="ctr" rtl="0">
              <a:spcBef>
                <a:spcPts val="0"/>
              </a:spcBef>
              <a:spcAft>
                <a:spcPts val="0"/>
              </a:spcAft>
              <a:buClr>
                <a:srgbClr val="413B49"/>
              </a:buClr>
              <a:buSzPts val="1600"/>
              <a:buNone/>
              <a:defRPr sz="1600">
                <a:solidFill>
                  <a:srgbClr val="413B49"/>
                </a:solidFill>
              </a:defRPr>
            </a:lvl8pPr>
            <a:lvl9pPr lvl="8" algn="ctr" rtl="0">
              <a:spcBef>
                <a:spcPts val="0"/>
              </a:spcBef>
              <a:spcAft>
                <a:spcPts val="0"/>
              </a:spcAft>
              <a:buClr>
                <a:srgbClr val="413B49"/>
              </a:buClr>
              <a:buSzPts val="1600"/>
              <a:buNone/>
              <a:defRPr sz="1600">
                <a:solidFill>
                  <a:srgbClr val="413B49"/>
                </a:solidFill>
              </a:defRPr>
            </a:lvl9pPr>
          </a:lstStyle>
          <a:p>
            <a:endParaRPr/>
          </a:p>
        </p:txBody>
      </p:sp>
      <p:sp>
        <p:nvSpPr>
          <p:cNvPr id="345" name="Google Shape;345;p44"/>
          <p:cNvSpPr txBox="1">
            <a:spLocks noGrp="1"/>
          </p:cNvSpPr>
          <p:nvPr>
            <p:ph type="subTitle" idx="8"/>
          </p:nvPr>
        </p:nvSpPr>
        <p:spPr>
          <a:xfrm>
            <a:off x="1186052" y="3757125"/>
            <a:ext cx="1826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13B49"/>
              </a:buClr>
              <a:buSzPts val="1200"/>
              <a:buNone/>
              <a:defRPr>
                <a:solidFill>
                  <a:srgbClr val="413B49"/>
                </a:solidFill>
              </a:defRPr>
            </a:lvl1pPr>
            <a:lvl2pPr lvl="1" algn="ctr" rtl="0">
              <a:lnSpc>
                <a:spcPct val="100000"/>
              </a:lnSpc>
              <a:spcBef>
                <a:spcPts val="0"/>
              </a:spcBef>
              <a:spcAft>
                <a:spcPts val="0"/>
              </a:spcAft>
              <a:buClr>
                <a:srgbClr val="413B49"/>
              </a:buClr>
              <a:buSzPts val="1200"/>
              <a:buNone/>
              <a:defRPr>
                <a:solidFill>
                  <a:srgbClr val="413B49"/>
                </a:solidFill>
              </a:defRPr>
            </a:lvl2pPr>
            <a:lvl3pPr lvl="2" algn="ctr" rtl="0">
              <a:lnSpc>
                <a:spcPct val="100000"/>
              </a:lnSpc>
              <a:spcBef>
                <a:spcPts val="0"/>
              </a:spcBef>
              <a:spcAft>
                <a:spcPts val="0"/>
              </a:spcAft>
              <a:buClr>
                <a:srgbClr val="413B49"/>
              </a:buClr>
              <a:buSzPts val="1200"/>
              <a:buNone/>
              <a:defRPr>
                <a:solidFill>
                  <a:srgbClr val="413B49"/>
                </a:solidFill>
              </a:defRPr>
            </a:lvl3pPr>
            <a:lvl4pPr lvl="3" algn="ctr" rtl="0">
              <a:lnSpc>
                <a:spcPct val="100000"/>
              </a:lnSpc>
              <a:spcBef>
                <a:spcPts val="0"/>
              </a:spcBef>
              <a:spcAft>
                <a:spcPts val="0"/>
              </a:spcAft>
              <a:buClr>
                <a:srgbClr val="413B49"/>
              </a:buClr>
              <a:buSzPts val="1200"/>
              <a:buNone/>
              <a:defRPr>
                <a:solidFill>
                  <a:srgbClr val="413B49"/>
                </a:solidFill>
              </a:defRPr>
            </a:lvl4pPr>
            <a:lvl5pPr lvl="4" algn="ctr" rtl="0">
              <a:lnSpc>
                <a:spcPct val="100000"/>
              </a:lnSpc>
              <a:spcBef>
                <a:spcPts val="0"/>
              </a:spcBef>
              <a:spcAft>
                <a:spcPts val="0"/>
              </a:spcAft>
              <a:buClr>
                <a:srgbClr val="413B49"/>
              </a:buClr>
              <a:buSzPts val="1200"/>
              <a:buNone/>
              <a:defRPr>
                <a:solidFill>
                  <a:srgbClr val="413B49"/>
                </a:solidFill>
              </a:defRPr>
            </a:lvl5pPr>
            <a:lvl6pPr lvl="5" algn="ctr" rtl="0">
              <a:lnSpc>
                <a:spcPct val="100000"/>
              </a:lnSpc>
              <a:spcBef>
                <a:spcPts val="0"/>
              </a:spcBef>
              <a:spcAft>
                <a:spcPts val="0"/>
              </a:spcAft>
              <a:buClr>
                <a:srgbClr val="413B49"/>
              </a:buClr>
              <a:buSzPts val="1200"/>
              <a:buNone/>
              <a:defRPr>
                <a:solidFill>
                  <a:srgbClr val="413B49"/>
                </a:solidFill>
              </a:defRPr>
            </a:lvl6pPr>
            <a:lvl7pPr lvl="6" algn="ctr" rtl="0">
              <a:lnSpc>
                <a:spcPct val="100000"/>
              </a:lnSpc>
              <a:spcBef>
                <a:spcPts val="0"/>
              </a:spcBef>
              <a:spcAft>
                <a:spcPts val="0"/>
              </a:spcAft>
              <a:buClr>
                <a:srgbClr val="413B49"/>
              </a:buClr>
              <a:buSzPts val="1200"/>
              <a:buNone/>
              <a:defRPr>
                <a:solidFill>
                  <a:srgbClr val="413B49"/>
                </a:solidFill>
              </a:defRPr>
            </a:lvl7pPr>
            <a:lvl8pPr lvl="7" algn="ctr" rtl="0">
              <a:lnSpc>
                <a:spcPct val="100000"/>
              </a:lnSpc>
              <a:spcBef>
                <a:spcPts val="0"/>
              </a:spcBef>
              <a:spcAft>
                <a:spcPts val="0"/>
              </a:spcAft>
              <a:buClr>
                <a:srgbClr val="413B49"/>
              </a:buClr>
              <a:buSzPts val="1200"/>
              <a:buNone/>
              <a:defRPr>
                <a:solidFill>
                  <a:srgbClr val="413B49"/>
                </a:solidFill>
              </a:defRPr>
            </a:lvl8pPr>
            <a:lvl9pPr lvl="8" algn="ctr" rtl="0">
              <a:lnSpc>
                <a:spcPct val="100000"/>
              </a:lnSpc>
              <a:spcBef>
                <a:spcPts val="0"/>
              </a:spcBef>
              <a:spcAft>
                <a:spcPts val="0"/>
              </a:spcAft>
              <a:buClr>
                <a:srgbClr val="413B49"/>
              </a:buClr>
              <a:buSzPts val="1200"/>
              <a:buNone/>
              <a:defRPr>
                <a:solidFill>
                  <a:srgbClr val="413B49"/>
                </a:solidFill>
              </a:defRPr>
            </a:lvl9pPr>
          </a:lstStyle>
          <a:p>
            <a:endParaRPr/>
          </a:p>
        </p:txBody>
      </p:sp>
      <p:sp>
        <p:nvSpPr>
          <p:cNvPr id="346" name="Google Shape;346;p44"/>
          <p:cNvSpPr txBox="1">
            <a:spLocks noGrp="1"/>
          </p:cNvSpPr>
          <p:nvPr>
            <p:ph type="ctrTitle" idx="9"/>
          </p:nvPr>
        </p:nvSpPr>
        <p:spPr>
          <a:xfrm>
            <a:off x="3357313" y="3292254"/>
            <a:ext cx="2429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13B49"/>
              </a:buClr>
              <a:buSzPts val="1600"/>
              <a:buNone/>
              <a:defRPr sz="1600">
                <a:solidFill>
                  <a:srgbClr val="413B49"/>
                </a:solidFill>
              </a:defRPr>
            </a:lvl1pPr>
            <a:lvl2pPr lvl="1" algn="ctr" rtl="0">
              <a:spcBef>
                <a:spcPts val="0"/>
              </a:spcBef>
              <a:spcAft>
                <a:spcPts val="0"/>
              </a:spcAft>
              <a:buClr>
                <a:srgbClr val="413B49"/>
              </a:buClr>
              <a:buSzPts val="1600"/>
              <a:buNone/>
              <a:defRPr sz="1600">
                <a:solidFill>
                  <a:srgbClr val="413B49"/>
                </a:solidFill>
              </a:defRPr>
            </a:lvl2pPr>
            <a:lvl3pPr lvl="2" algn="ctr" rtl="0">
              <a:spcBef>
                <a:spcPts val="0"/>
              </a:spcBef>
              <a:spcAft>
                <a:spcPts val="0"/>
              </a:spcAft>
              <a:buClr>
                <a:srgbClr val="413B49"/>
              </a:buClr>
              <a:buSzPts val="1600"/>
              <a:buNone/>
              <a:defRPr sz="1600">
                <a:solidFill>
                  <a:srgbClr val="413B49"/>
                </a:solidFill>
              </a:defRPr>
            </a:lvl3pPr>
            <a:lvl4pPr lvl="3" algn="ctr" rtl="0">
              <a:spcBef>
                <a:spcPts val="0"/>
              </a:spcBef>
              <a:spcAft>
                <a:spcPts val="0"/>
              </a:spcAft>
              <a:buClr>
                <a:srgbClr val="413B49"/>
              </a:buClr>
              <a:buSzPts val="1600"/>
              <a:buNone/>
              <a:defRPr sz="1600">
                <a:solidFill>
                  <a:srgbClr val="413B49"/>
                </a:solidFill>
              </a:defRPr>
            </a:lvl4pPr>
            <a:lvl5pPr lvl="4" algn="ctr" rtl="0">
              <a:spcBef>
                <a:spcPts val="0"/>
              </a:spcBef>
              <a:spcAft>
                <a:spcPts val="0"/>
              </a:spcAft>
              <a:buClr>
                <a:srgbClr val="413B49"/>
              </a:buClr>
              <a:buSzPts val="1600"/>
              <a:buNone/>
              <a:defRPr sz="1600">
                <a:solidFill>
                  <a:srgbClr val="413B49"/>
                </a:solidFill>
              </a:defRPr>
            </a:lvl5pPr>
            <a:lvl6pPr lvl="5" algn="ctr" rtl="0">
              <a:spcBef>
                <a:spcPts val="0"/>
              </a:spcBef>
              <a:spcAft>
                <a:spcPts val="0"/>
              </a:spcAft>
              <a:buClr>
                <a:srgbClr val="413B49"/>
              </a:buClr>
              <a:buSzPts val="1600"/>
              <a:buNone/>
              <a:defRPr sz="1600">
                <a:solidFill>
                  <a:srgbClr val="413B49"/>
                </a:solidFill>
              </a:defRPr>
            </a:lvl6pPr>
            <a:lvl7pPr lvl="6" algn="ctr" rtl="0">
              <a:spcBef>
                <a:spcPts val="0"/>
              </a:spcBef>
              <a:spcAft>
                <a:spcPts val="0"/>
              </a:spcAft>
              <a:buClr>
                <a:srgbClr val="413B49"/>
              </a:buClr>
              <a:buSzPts val="1600"/>
              <a:buNone/>
              <a:defRPr sz="1600">
                <a:solidFill>
                  <a:srgbClr val="413B49"/>
                </a:solidFill>
              </a:defRPr>
            </a:lvl7pPr>
            <a:lvl8pPr lvl="7" algn="ctr" rtl="0">
              <a:spcBef>
                <a:spcPts val="0"/>
              </a:spcBef>
              <a:spcAft>
                <a:spcPts val="0"/>
              </a:spcAft>
              <a:buClr>
                <a:srgbClr val="413B49"/>
              </a:buClr>
              <a:buSzPts val="1600"/>
              <a:buNone/>
              <a:defRPr sz="1600">
                <a:solidFill>
                  <a:srgbClr val="413B49"/>
                </a:solidFill>
              </a:defRPr>
            </a:lvl8pPr>
            <a:lvl9pPr lvl="8" algn="ctr" rtl="0">
              <a:spcBef>
                <a:spcPts val="0"/>
              </a:spcBef>
              <a:spcAft>
                <a:spcPts val="0"/>
              </a:spcAft>
              <a:buClr>
                <a:srgbClr val="413B49"/>
              </a:buClr>
              <a:buSzPts val="1600"/>
              <a:buNone/>
              <a:defRPr sz="1600">
                <a:solidFill>
                  <a:srgbClr val="413B49"/>
                </a:solidFill>
              </a:defRPr>
            </a:lvl9pPr>
          </a:lstStyle>
          <a:p>
            <a:endParaRPr/>
          </a:p>
        </p:txBody>
      </p:sp>
      <p:sp>
        <p:nvSpPr>
          <p:cNvPr id="347" name="Google Shape;347;p44"/>
          <p:cNvSpPr txBox="1">
            <a:spLocks noGrp="1"/>
          </p:cNvSpPr>
          <p:nvPr>
            <p:ph type="subTitle" idx="13"/>
          </p:nvPr>
        </p:nvSpPr>
        <p:spPr>
          <a:xfrm>
            <a:off x="3658770" y="3753724"/>
            <a:ext cx="1826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13B49"/>
              </a:buClr>
              <a:buSzPts val="1200"/>
              <a:buNone/>
              <a:defRPr>
                <a:solidFill>
                  <a:srgbClr val="413B49"/>
                </a:solidFill>
              </a:defRPr>
            </a:lvl1pPr>
            <a:lvl2pPr lvl="1" algn="ctr" rtl="0">
              <a:lnSpc>
                <a:spcPct val="100000"/>
              </a:lnSpc>
              <a:spcBef>
                <a:spcPts val="0"/>
              </a:spcBef>
              <a:spcAft>
                <a:spcPts val="0"/>
              </a:spcAft>
              <a:buClr>
                <a:srgbClr val="413B49"/>
              </a:buClr>
              <a:buSzPts val="1200"/>
              <a:buNone/>
              <a:defRPr>
                <a:solidFill>
                  <a:srgbClr val="413B49"/>
                </a:solidFill>
              </a:defRPr>
            </a:lvl2pPr>
            <a:lvl3pPr lvl="2" algn="ctr" rtl="0">
              <a:lnSpc>
                <a:spcPct val="100000"/>
              </a:lnSpc>
              <a:spcBef>
                <a:spcPts val="0"/>
              </a:spcBef>
              <a:spcAft>
                <a:spcPts val="0"/>
              </a:spcAft>
              <a:buClr>
                <a:srgbClr val="413B49"/>
              </a:buClr>
              <a:buSzPts val="1200"/>
              <a:buNone/>
              <a:defRPr>
                <a:solidFill>
                  <a:srgbClr val="413B49"/>
                </a:solidFill>
              </a:defRPr>
            </a:lvl3pPr>
            <a:lvl4pPr lvl="3" algn="ctr" rtl="0">
              <a:lnSpc>
                <a:spcPct val="100000"/>
              </a:lnSpc>
              <a:spcBef>
                <a:spcPts val="0"/>
              </a:spcBef>
              <a:spcAft>
                <a:spcPts val="0"/>
              </a:spcAft>
              <a:buClr>
                <a:srgbClr val="413B49"/>
              </a:buClr>
              <a:buSzPts val="1200"/>
              <a:buNone/>
              <a:defRPr>
                <a:solidFill>
                  <a:srgbClr val="413B49"/>
                </a:solidFill>
              </a:defRPr>
            </a:lvl4pPr>
            <a:lvl5pPr lvl="4" algn="ctr" rtl="0">
              <a:lnSpc>
                <a:spcPct val="100000"/>
              </a:lnSpc>
              <a:spcBef>
                <a:spcPts val="0"/>
              </a:spcBef>
              <a:spcAft>
                <a:spcPts val="0"/>
              </a:spcAft>
              <a:buClr>
                <a:srgbClr val="413B49"/>
              </a:buClr>
              <a:buSzPts val="1200"/>
              <a:buNone/>
              <a:defRPr>
                <a:solidFill>
                  <a:srgbClr val="413B49"/>
                </a:solidFill>
              </a:defRPr>
            </a:lvl5pPr>
            <a:lvl6pPr lvl="5" algn="ctr" rtl="0">
              <a:lnSpc>
                <a:spcPct val="100000"/>
              </a:lnSpc>
              <a:spcBef>
                <a:spcPts val="0"/>
              </a:spcBef>
              <a:spcAft>
                <a:spcPts val="0"/>
              </a:spcAft>
              <a:buClr>
                <a:srgbClr val="413B49"/>
              </a:buClr>
              <a:buSzPts val="1200"/>
              <a:buNone/>
              <a:defRPr>
                <a:solidFill>
                  <a:srgbClr val="413B49"/>
                </a:solidFill>
              </a:defRPr>
            </a:lvl6pPr>
            <a:lvl7pPr lvl="6" algn="ctr" rtl="0">
              <a:lnSpc>
                <a:spcPct val="100000"/>
              </a:lnSpc>
              <a:spcBef>
                <a:spcPts val="0"/>
              </a:spcBef>
              <a:spcAft>
                <a:spcPts val="0"/>
              </a:spcAft>
              <a:buClr>
                <a:srgbClr val="413B49"/>
              </a:buClr>
              <a:buSzPts val="1200"/>
              <a:buNone/>
              <a:defRPr>
                <a:solidFill>
                  <a:srgbClr val="413B49"/>
                </a:solidFill>
              </a:defRPr>
            </a:lvl7pPr>
            <a:lvl8pPr lvl="7" algn="ctr" rtl="0">
              <a:lnSpc>
                <a:spcPct val="100000"/>
              </a:lnSpc>
              <a:spcBef>
                <a:spcPts val="0"/>
              </a:spcBef>
              <a:spcAft>
                <a:spcPts val="0"/>
              </a:spcAft>
              <a:buClr>
                <a:srgbClr val="413B49"/>
              </a:buClr>
              <a:buSzPts val="1200"/>
              <a:buNone/>
              <a:defRPr>
                <a:solidFill>
                  <a:srgbClr val="413B49"/>
                </a:solidFill>
              </a:defRPr>
            </a:lvl8pPr>
            <a:lvl9pPr lvl="8" algn="ctr" rtl="0">
              <a:lnSpc>
                <a:spcPct val="100000"/>
              </a:lnSpc>
              <a:spcBef>
                <a:spcPts val="0"/>
              </a:spcBef>
              <a:spcAft>
                <a:spcPts val="0"/>
              </a:spcAft>
              <a:buClr>
                <a:srgbClr val="413B49"/>
              </a:buClr>
              <a:buSzPts val="1200"/>
              <a:buNone/>
              <a:defRPr>
                <a:solidFill>
                  <a:srgbClr val="413B49"/>
                </a:solidFill>
              </a:defRPr>
            </a:lvl9pPr>
          </a:lstStyle>
          <a:p>
            <a:endParaRPr/>
          </a:p>
        </p:txBody>
      </p:sp>
      <p:sp>
        <p:nvSpPr>
          <p:cNvPr id="348" name="Google Shape;348;p44"/>
          <p:cNvSpPr txBox="1">
            <a:spLocks noGrp="1"/>
          </p:cNvSpPr>
          <p:nvPr>
            <p:ph type="ctrTitle" idx="14"/>
          </p:nvPr>
        </p:nvSpPr>
        <p:spPr>
          <a:xfrm>
            <a:off x="5830012" y="3292275"/>
            <a:ext cx="2429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13B49"/>
              </a:buClr>
              <a:buSzPts val="1600"/>
              <a:buNone/>
              <a:defRPr sz="1600">
                <a:solidFill>
                  <a:srgbClr val="413B49"/>
                </a:solidFill>
              </a:defRPr>
            </a:lvl1pPr>
            <a:lvl2pPr lvl="1" algn="ctr" rtl="0">
              <a:spcBef>
                <a:spcPts val="0"/>
              </a:spcBef>
              <a:spcAft>
                <a:spcPts val="0"/>
              </a:spcAft>
              <a:buClr>
                <a:srgbClr val="413B49"/>
              </a:buClr>
              <a:buSzPts val="1600"/>
              <a:buNone/>
              <a:defRPr sz="1600">
                <a:solidFill>
                  <a:srgbClr val="413B49"/>
                </a:solidFill>
              </a:defRPr>
            </a:lvl2pPr>
            <a:lvl3pPr lvl="2" algn="ctr" rtl="0">
              <a:spcBef>
                <a:spcPts val="0"/>
              </a:spcBef>
              <a:spcAft>
                <a:spcPts val="0"/>
              </a:spcAft>
              <a:buClr>
                <a:srgbClr val="413B49"/>
              </a:buClr>
              <a:buSzPts val="1600"/>
              <a:buNone/>
              <a:defRPr sz="1600">
                <a:solidFill>
                  <a:srgbClr val="413B49"/>
                </a:solidFill>
              </a:defRPr>
            </a:lvl3pPr>
            <a:lvl4pPr lvl="3" algn="ctr" rtl="0">
              <a:spcBef>
                <a:spcPts val="0"/>
              </a:spcBef>
              <a:spcAft>
                <a:spcPts val="0"/>
              </a:spcAft>
              <a:buClr>
                <a:srgbClr val="413B49"/>
              </a:buClr>
              <a:buSzPts val="1600"/>
              <a:buNone/>
              <a:defRPr sz="1600">
                <a:solidFill>
                  <a:srgbClr val="413B49"/>
                </a:solidFill>
              </a:defRPr>
            </a:lvl4pPr>
            <a:lvl5pPr lvl="4" algn="ctr" rtl="0">
              <a:spcBef>
                <a:spcPts val="0"/>
              </a:spcBef>
              <a:spcAft>
                <a:spcPts val="0"/>
              </a:spcAft>
              <a:buClr>
                <a:srgbClr val="413B49"/>
              </a:buClr>
              <a:buSzPts val="1600"/>
              <a:buNone/>
              <a:defRPr sz="1600">
                <a:solidFill>
                  <a:srgbClr val="413B49"/>
                </a:solidFill>
              </a:defRPr>
            </a:lvl5pPr>
            <a:lvl6pPr lvl="5" algn="ctr" rtl="0">
              <a:spcBef>
                <a:spcPts val="0"/>
              </a:spcBef>
              <a:spcAft>
                <a:spcPts val="0"/>
              </a:spcAft>
              <a:buClr>
                <a:srgbClr val="413B49"/>
              </a:buClr>
              <a:buSzPts val="1600"/>
              <a:buNone/>
              <a:defRPr sz="1600">
                <a:solidFill>
                  <a:srgbClr val="413B49"/>
                </a:solidFill>
              </a:defRPr>
            </a:lvl6pPr>
            <a:lvl7pPr lvl="6" algn="ctr" rtl="0">
              <a:spcBef>
                <a:spcPts val="0"/>
              </a:spcBef>
              <a:spcAft>
                <a:spcPts val="0"/>
              </a:spcAft>
              <a:buClr>
                <a:srgbClr val="413B49"/>
              </a:buClr>
              <a:buSzPts val="1600"/>
              <a:buNone/>
              <a:defRPr sz="1600">
                <a:solidFill>
                  <a:srgbClr val="413B49"/>
                </a:solidFill>
              </a:defRPr>
            </a:lvl7pPr>
            <a:lvl8pPr lvl="7" algn="ctr" rtl="0">
              <a:spcBef>
                <a:spcPts val="0"/>
              </a:spcBef>
              <a:spcAft>
                <a:spcPts val="0"/>
              </a:spcAft>
              <a:buClr>
                <a:srgbClr val="413B49"/>
              </a:buClr>
              <a:buSzPts val="1600"/>
              <a:buNone/>
              <a:defRPr sz="1600">
                <a:solidFill>
                  <a:srgbClr val="413B49"/>
                </a:solidFill>
              </a:defRPr>
            </a:lvl8pPr>
            <a:lvl9pPr lvl="8" algn="ctr" rtl="0">
              <a:spcBef>
                <a:spcPts val="0"/>
              </a:spcBef>
              <a:spcAft>
                <a:spcPts val="0"/>
              </a:spcAft>
              <a:buClr>
                <a:srgbClr val="413B49"/>
              </a:buClr>
              <a:buSzPts val="1600"/>
              <a:buNone/>
              <a:defRPr sz="1600">
                <a:solidFill>
                  <a:srgbClr val="413B49"/>
                </a:solidFill>
              </a:defRPr>
            </a:lvl9pPr>
          </a:lstStyle>
          <a:p>
            <a:endParaRPr/>
          </a:p>
        </p:txBody>
      </p:sp>
      <p:sp>
        <p:nvSpPr>
          <p:cNvPr id="349" name="Google Shape;349;p44"/>
          <p:cNvSpPr txBox="1">
            <a:spLocks noGrp="1"/>
          </p:cNvSpPr>
          <p:nvPr>
            <p:ph type="subTitle" idx="15"/>
          </p:nvPr>
        </p:nvSpPr>
        <p:spPr>
          <a:xfrm>
            <a:off x="6131601" y="3753725"/>
            <a:ext cx="1826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13B49"/>
              </a:buClr>
              <a:buSzPts val="1200"/>
              <a:buNone/>
              <a:defRPr>
                <a:solidFill>
                  <a:srgbClr val="413B49"/>
                </a:solidFill>
              </a:defRPr>
            </a:lvl1pPr>
            <a:lvl2pPr lvl="1" algn="ctr" rtl="0">
              <a:lnSpc>
                <a:spcPct val="100000"/>
              </a:lnSpc>
              <a:spcBef>
                <a:spcPts val="0"/>
              </a:spcBef>
              <a:spcAft>
                <a:spcPts val="0"/>
              </a:spcAft>
              <a:buClr>
                <a:srgbClr val="413B49"/>
              </a:buClr>
              <a:buSzPts val="1200"/>
              <a:buNone/>
              <a:defRPr>
                <a:solidFill>
                  <a:srgbClr val="413B49"/>
                </a:solidFill>
              </a:defRPr>
            </a:lvl2pPr>
            <a:lvl3pPr lvl="2" algn="ctr" rtl="0">
              <a:lnSpc>
                <a:spcPct val="100000"/>
              </a:lnSpc>
              <a:spcBef>
                <a:spcPts val="0"/>
              </a:spcBef>
              <a:spcAft>
                <a:spcPts val="0"/>
              </a:spcAft>
              <a:buClr>
                <a:srgbClr val="413B49"/>
              </a:buClr>
              <a:buSzPts val="1200"/>
              <a:buNone/>
              <a:defRPr>
                <a:solidFill>
                  <a:srgbClr val="413B49"/>
                </a:solidFill>
              </a:defRPr>
            </a:lvl3pPr>
            <a:lvl4pPr lvl="3" algn="ctr" rtl="0">
              <a:lnSpc>
                <a:spcPct val="100000"/>
              </a:lnSpc>
              <a:spcBef>
                <a:spcPts val="0"/>
              </a:spcBef>
              <a:spcAft>
                <a:spcPts val="0"/>
              </a:spcAft>
              <a:buClr>
                <a:srgbClr val="413B49"/>
              </a:buClr>
              <a:buSzPts val="1200"/>
              <a:buNone/>
              <a:defRPr>
                <a:solidFill>
                  <a:srgbClr val="413B49"/>
                </a:solidFill>
              </a:defRPr>
            </a:lvl4pPr>
            <a:lvl5pPr lvl="4" algn="ctr" rtl="0">
              <a:lnSpc>
                <a:spcPct val="100000"/>
              </a:lnSpc>
              <a:spcBef>
                <a:spcPts val="0"/>
              </a:spcBef>
              <a:spcAft>
                <a:spcPts val="0"/>
              </a:spcAft>
              <a:buClr>
                <a:srgbClr val="413B49"/>
              </a:buClr>
              <a:buSzPts val="1200"/>
              <a:buNone/>
              <a:defRPr>
                <a:solidFill>
                  <a:srgbClr val="413B49"/>
                </a:solidFill>
              </a:defRPr>
            </a:lvl5pPr>
            <a:lvl6pPr lvl="5" algn="ctr" rtl="0">
              <a:lnSpc>
                <a:spcPct val="100000"/>
              </a:lnSpc>
              <a:spcBef>
                <a:spcPts val="0"/>
              </a:spcBef>
              <a:spcAft>
                <a:spcPts val="0"/>
              </a:spcAft>
              <a:buClr>
                <a:srgbClr val="413B49"/>
              </a:buClr>
              <a:buSzPts val="1200"/>
              <a:buNone/>
              <a:defRPr>
                <a:solidFill>
                  <a:srgbClr val="413B49"/>
                </a:solidFill>
              </a:defRPr>
            </a:lvl6pPr>
            <a:lvl7pPr lvl="6" algn="ctr" rtl="0">
              <a:lnSpc>
                <a:spcPct val="100000"/>
              </a:lnSpc>
              <a:spcBef>
                <a:spcPts val="0"/>
              </a:spcBef>
              <a:spcAft>
                <a:spcPts val="0"/>
              </a:spcAft>
              <a:buClr>
                <a:srgbClr val="413B49"/>
              </a:buClr>
              <a:buSzPts val="1200"/>
              <a:buNone/>
              <a:defRPr>
                <a:solidFill>
                  <a:srgbClr val="413B49"/>
                </a:solidFill>
              </a:defRPr>
            </a:lvl7pPr>
            <a:lvl8pPr lvl="7" algn="ctr" rtl="0">
              <a:lnSpc>
                <a:spcPct val="100000"/>
              </a:lnSpc>
              <a:spcBef>
                <a:spcPts val="0"/>
              </a:spcBef>
              <a:spcAft>
                <a:spcPts val="0"/>
              </a:spcAft>
              <a:buClr>
                <a:srgbClr val="413B49"/>
              </a:buClr>
              <a:buSzPts val="1200"/>
              <a:buNone/>
              <a:defRPr>
                <a:solidFill>
                  <a:srgbClr val="413B49"/>
                </a:solidFill>
              </a:defRPr>
            </a:lvl8pPr>
            <a:lvl9pPr lvl="8" algn="ctr" rtl="0">
              <a:lnSpc>
                <a:spcPct val="100000"/>
              </a:lnSpc>
              <a:spcBef>
                <a:spcPts val="0"/>
              </a:spcBef>
              <a:spcAft>
                <a:spcPts val="0"/>
              </a:spcAft>
              <a:buClr>
                <a:srgbClr val="413B49"/>
              </a:buClr>
              <a:buSzPts val="1200"/>
              <a:buNone/>
              <a:defRPr>
                <a:solidFill>
                  <a:srgbClr val="413B49"/>
                </a:solidFill>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 design 6">
  <p:cSld name="CUSTOM_7_2_1_1_1_1_1">
    <p:spTree>
      <p:nvGrpSpPr>
        <p:cNvPr id="1" name="Shape 50"/>
        <p:cNvGrpSpPr/>
        <p:nvPr/>
      </p:nvGrpSpPr>
      <p:grpSpPr>
        <a:xfrm>
          <a:off x="0" y="0"/>
          <a:ext cx="0" cy="0"/>
          <a:chOff x="0" y="0"/>
          <a:chExt cx="0" cy="0"/>
        </a:xfrm>
      </p:grpSpPr>
      <p:sp>
        <p:nvSpPr>
          <p:cNvPr id="51" name="Google Shape;51;p8"/>
          <p:cNvSpPr/>
          <p:nvPr/>
        </p:nvSpPr>
        <p:spPr>
          <a:xfrm flipH="1">
            <a:off x="0" y="-7350"/>
            <a:ext cx="9144000" cy="51582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0" y="318625"/>
            <a:ext cx="3201900" cy="1547700"/>
          </a:xfrm>
          <a:prstGeom prst="rect">
            <a:avLst/>
          </a:prstGeom>
          <a:solidFill>
            <a:srgbClr val="00C3B1">
              <a:alpha val="53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a:off x="1291050" y="627300"/>
            <a:ext cx="6561900" cy="3888900"/>
          </a:xfrm>
          <a:prstGeom prst="rect">
            <a:avLst/>
          </a:prstGeom>
          <a:solidFill>
            <a:srgbClr val="073763">
              <a:alpha val="74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54" name="Google Shape;54;p8"/>
          <p:cNvSpPr txBox="1">
            <a:spLocks noGrp="1"/>
          </p:cNvSpPr>
          <p:nvPr>
            <p:ph type="ctrTitle"/>
          </p:nvPr>
        </p:nvSpPr>
        <p:spPr>
          <a:xfrm>
            <a:off x="4724075" y="2047850"/>
            <a:ext cx="2449200" cy="1921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None/>
              <a:defRPr sz="3600">
                <a:solidFill>
                  <a:srgbClr val="FFFFFF"/>
                </a:solidFill>
              </a:defRPr>
            </a:lvl1pPr>
            <a:lvl2pPr lvl="1" algn="r" rtl="0">
              <a:spcBef>
                <a:spcPts val="0"/>
              </a:spcBef>
              <a:spcAft>
                <a:spcPts val="0"/>
              </a:spcAft>
              <a:buClr>
                <a:srgbClr val="FFFFFF"/>
              </a:buClr>
              <a:buSzPts val="6500"/>
              <a:buNone/>
              <a:defRPr sz="6500">
                <a:solidFill>
                  <a:srgbClr val="FFFFFF"/>
                </a:solidFill>
              </a:defRPr>
            </a:lvl2pPr>
            <a:lvl3pPr lvl="2" algn="r" rtl="0">
              <a:spcBef>
                <a:spcPts val="0"/>
              </a:spcBef>
              <a:spcAft>
                <a:spcPts val="0"/>
              </a:spcAft>
              <a:buClr>
                <a:srgbClr val="FFFFFF"/>
              </a:buClr>
              <a:buSzPts val="6500"/>
              <a:buNone/>
              <a:defRPr sz="6500">
                <a:solidFill>
                  <a:srgbClr val="FFFFFF"/>
                </a:solidFill>
              </a:defRPr>
            </a:lvl3pPr>
            <a:lvl4pPr lvl="3" algn="r" rtl="0">
              <a:spcBef>
                <a:spcPts val="0"/>
              </a:spcBef>
              <a:spcAft>
                <a:spcPts val="0"/>
              </a:spcAft>
              <a:buClr>
                <a:srgbClr val="FFFFFF"/>
              </a:buClr>
              <a:buSzPts val="6500"/>
              <a:buNone/>
              <a:defRPr sz="6500">
                <a:solidFill>
                  <a:srgbClr val="FFFFFF"/>
                </a:solidFill>
              </a:defRPr>
            </a:lvl4pPr>
            <a:lvl5pPr lvl="4" algn="r" rtl="0">
              <a:spcBef>
                <a:spcPts val="0"/>
              </a:spcBef>
              <a:spcAft>
                <a:spcPts val="0"/>
              </a:spcAft>
              <a:buClr>
                <a:srgbClr val="FFFFFF"/>
              </a:buClr>
              <a:buSzPts val="6500"/>
              <a:buNone/>
              <a:defRPr sz="6500">
                <a:solidFill>
                  <a:srgbClr val="FFFFFF"/>
                </a:solidFill>
              </a:defRPr>
            </a:lvl5pPr>
            <a:lvl6pPr lvl="5" algn="r" rtl="0">
              <a:spcBef>
                <a:spcPts val="0"/>
              </a:spcBef>
              <a:spcAft>
                <a:spcPts val="0"/>
              </a:spcAft>
              <a:buClr>
                <a:srgbClr val="FFFFFF"/>
              </a:buClr>
              <a:buSzPts val="6500"/>
              <a:buNone/>
              <a:defRPr sz="6500">
                <a:solidFill>
                  <a:srgbClr val="FFFFFF"/>
                </a:solidFill>
              </a:defRPr>
            </a:lvl6pPr>
            <a:lvl7pPr lvl="6" algn="r" rtl="0">
              <a:spcBef>
                <a:spcPts val="0"/>
              </a:spcBef>
              <a:spcAft>
                <a:spcPts val="0"/>
              </a:spcAft>
              <a:buClr>
                <a:srgbClr val="FFFFFF"/>
              </a:buClr>
              <a:buSzPts val="6500"/>
              <a:buNone/>
              <a:defRPr sz="6500">
                <a:solidFill>
                  <a:srgbClr val="FFFFFF"/>
                </a:solidFill>
              </a:defRPr>
            </a:lvl7pPr>
            <a:lvl8pPr lvl="7" algn="r" rtl="0">
              <a:spcBef>
                <a:spcPts val="0"/>
              </a:spcBef>
              <a:spcAft>
                <a:spcPts val="0"/>
              </a:spcAft>
              <a:buClr>
                <a:srgbClr val="FFFFFF"/>
              </a:buClr>
              <a:buSzPts val="6500"/>
              <a:buNone/>
              <a:defRPr sz="6500">
                <a:solidFill>
                  <a:srgbClr val="FFFFFF"/>
                </a:solidFill>
              </a:defRPr>
            </a:lvl8pPr>
            <a:lvl9pPr lvl="8" algn="r" rtl="0">
              <a:spcBef>
                <a:spcPts val="0"/>
              </a:spcBef>
              <a:spcAft>
                <a:spcPts val="0"/>
              </a:spcAft>
              <a:buClr>
                <a:srgbClr val="FFFFFF"/>
              </a:buClr>
              <a:buSzPts val="6500"/>
              <a:buNone/>
              <a:defRPr sz="6500">
                <a:solidFill>
                  <a:srgbClr val="FFFFFF"/>
                </a:solidFill>
              </a:defRPr>
            </a:lvl9pPr>
          </a:lstStyle>
          <a:p>
            <a:endParaRPr/>
          </a:p>
        </p:txBody>
      </p:sp>
      <p:sp>
        <p:nvSpPr>
          <p:cNvPr id="55" name="Google Shape;55;p8"/>
          <p:cNvSpPr txBox="1">
            <a:spLocks noGrp="1"/>
          </p:cNvSpPr>
          <p:nvPr>
            <p:ph type="title" idx="2" hasCustomPrompt="1"/>
          </p:nvPr>
        </p:nvSpPr>
        <p:spPr>
          <a:xfrm>
            <a:off x="1813725" y="1866322"/>
            <a:ext cx="2628600" cy="22761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9600"/>
              <a:buNone/>
              <a:defRPr sz="9600">
                <a:solidFill>
                  <a:srgbClr val="FFFFFF"/>
                </a:solidFill>
              </a:defRPr>
            </a:lvl1pPr>
            <a:lvl2pPr lvl="1"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cxnSp>
        <p:nvCxnSpPr>
          <p:cNvPr id="56" name="Google Shape;56;p8"/>
          <p:cNvCxnSpPr>
            <a:stCxn id="51" idx="0"/>
          </p:cNvCxnSpPr>
          <p:nvPr/>
        </p:nvCxnSpPr>
        <p:spPr>
          <a:xfrm flipH="1">
            <a:off x="4563300" y="-7350"/>
            <a:ext cx="8700" cy="3781500"/>
          </a:xfrm>
          <a:prstGeom prst="straightConnector1">
            <a:avLst/>
          </a:prstGeom>
          <a:noFill/>
          <a:ln w="28575" cap="flat" cmpd="sng">
            <a:solidFill>
              <a:srgbClr val="FFFFFF"/>
            </a:solidFill>
            <a:prstDash val="solid"/>
            <a:round/>
            <a:headEnd type="none" w="med" len="med"/>
            <a:tailEnd type="none" w="med" len="med"/>
          </a:ln>
        </p:spPr>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DESIGN 2 1 1 1 1">
  <p:cSld name="CUSTOM_6_1_1_1_1">
    <p:bg>
      <p:bgPr>
        <a:solidFill>
          <a:srgbClr val="FFFFFF"/>
        </a:solidFill>
        <a:effectLst/>
      </p:bgPr>
    </p:bg>
    <p:spTree>
      <p:nvGrpSpPr>
        <p:cNvPr id="1" name="Shape 350"/>
        <p:cNvGrpSpPr/>
        <p:nvPr/>
      </p:nvGrpSpPr>
      <p:grpSpPr>
        <a:xfrm>
          <a:off x="0" y="0"/>
          <a:ext cx="0" cy="0"/>
          <a:chOff x="0" y="0"/>
          <a:chExt cx="0" cy="0"/>
        </a:xfrm>
      </p:grpSpPr>
      <p:sp>
        <p:nvSpPr>
          <p:cNvPr id="351" name="Google Shape;351;p45"/>
          <p:cNvSpPr txBox="1">
            <a:spLocks noGrp="1"/>
          </p:cNvSpPr>
          <p:nvPr>
            <p:ph type="ctrTitle"/>
          </p:nvPr>
        </p:nvSpPr>
        <p:spPr>
          <a:xfrm>
            <a:off x="1964851" y="284100"/>
            <a:ext cx="52143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13B49"/>
              </a:buClr>
              <a:buSzPts val="1800"/>
              <a:buNone/>
              <a:defRPr sz="1800">
                <a:solidFill>
                  <a:srgbClr val="413B49"/>
                </a:solidFill>
              </a:defRPr>
            </a:lvl1pPr>
            <a:lvl2pPr lvl="1" algn="r" rtl="0">
              <a:spcBef>
                <a:spcPts val="0"/>
              </a:spcBef>
              <a:spcAft>
                <a:spcPts val="0"/>
              </a:spcAft>
              <a:buClr>
                <a:srgbClr val="413B49"/>
              </a:buClr>
              <a:buSzPts val="1800"/>
              <a:buNone/>
              <a:defRPr sz="1800">
                <a:solidFill>
                  <a:srgbClr val="413B49"/>
                </a:solidFill>
              </a:defRPr>
            </a:lvl2pPr>
            <a:lvl3pPr lvl="2" algn="r" rtl="0">
              <a:spcBef>
                <a:spcPts val="0"/>
              </a:spcBef>
              <a:spcAft>
                <a:spcPts val="0"/>
              </a:spcAft>
              <a:buClr>
                <a:srgbClr val="413B49"/>
              </a:buClr>
              <a:buSzPts val="1800"/>
              <a:buNone/>
              <a:defRPr sz="1800">
                <a:solidFill>
                  <a:srgbClr val="413B49"/>
                </a:solidFill>
              </a:defRPr>
            </a:lvl3pPr>
            <a:lvl4pPr lvl="3" algn="r" rtl="0">
              <a:spcBef>
                <a:spcPts val="0"/>
              </a:spcBef>
              <a:spcAft>
                <a:spcPts val="0"/>
              </a:spcAft>
              <a:buClr>
                <a:srgbClr val="413B49"/>
              </a:buClr>
              <a:buSzPts val="1800"/>
              <a:buNone/>
              <a:defRPr sz="1800">
                <a:solidFill>
                  <a:srgbClr val="413B49"/>
                </a:solidFill>
              </a:defRPr>
            </a:lvl4pPr>
            <a:lvl5pPr lvl="4" algn="r" rtl="0">
              <a:spcBef>
                <a:spcPts val="0"/>
              </a:spcBef>
              <a:spcAft>
                <a:spcPts val="0"/>
              </a:spcAft>
              <a:buClr>
                <a:srgbClr val="413B49"/>
              </a:buClr>
              <a:buSzPts val="1800"/>
              <a:buNone/>
              <a:defRPr sz="1800">
                <a:solidFill>
                  <a:srgbClr val="413B49"/>
                </a:solidFill>
              </a:defRPr>
            </a:lvl5pPr>
            <a:lvl6pPr lvl="5" algn="r" rtl="0">
              <a:spcBef>
                <a:spcPts val="0"/>
              </a:spcBef>
              <a:spcAft>
                <a:spcPts val="0"/>
              </a:spcAft>
              <a:buClr>
                <a:srgbClr val="413B49"/>
              </a:buClr>
              <a:buSzPts val="1800"/>
              <a:buNone/>
              <a:defRPr sz="1800">
                <a:solidFill>
                  <a:srgbClr val="413B49"/>
                </a:solidFill>
              </a:defRPr>
            </a:lvl6pPr>
            <a:lvl7pPr lvl="6" algn="r" rtl="0">
              <a:spcBef>
                <a:spcPts val="0"/>
              </a:spcBef>
              <a:spcAft>
                <a:spcPts val="0"/>
              </a:spcAft>
              <a:buClr>
                <a:srgbClr val="413B49"/>
              </a:buClr>
              <a:buSzPts val="1800"/>
              <a:buNone/>
              <a:defRPr sz="1800">
                <a:solidFill>
                  <a:srgbClr val="413B49"/>
                </a:solidFill>
              </a:defRPr>
            </a:lvl7pPr>
            <a:lvl8pPr lvl="7" algn="r" rtl="0">
              <a:spcBef>
                <a:spcPts val="0"/>
              </a:spcBef>
              <a:spcAft>
                <a:spcPts val="0"/>
              </a:spcAft>
              <a:buClr>
                <a:srgbClr val="413B49"/>
              </a:buClr>
              <a:buSzPts val="1800"/>
              <a:buNone/>
              <a:defRPr sz="1800">
                <a:solidFill>
                  <a:srgbClr val="413B49"/>
                </a:solidFill>
              </a:defRPr>
            </a:lvl8pPr>
            <a:lvl9pPr lvl="8" algn="r" rtl="0">
              <a:spcBef>
                <a:spcPts val="0"/>
              </a:spcBef>
              <a:spcAft>
                <a:spcPts val="0"/>
              </a:spcAft>
              <a:buClr>
                <a:srgbClr val="413B49"/>
              </a:buClr>
              <a:buSzPts val="1800"/>
              <a:buNone/>
              <a:defRPr sz="1800">
                <a:solidFill>
                  <a:srgbClr val="413B49"/>
                </a:solidFill>
              </a:defRPr>
            </a:lvl9pPr>
          </a:lstStyle>
          <a:p>
            <a:endParaRPr/>
          </a:p>
        </p:txBody>
      </p:sp>
      <p:sp>
        <p:nvSpPr>
          <p:cNvPr id="352" name="Google Shape;352;p45"/>
          <p:cNvSpPr/>
          <p:nvPr/>
        </p:nvSpPr>
        <p:spPr>
          <a:xfrm flipH="1">
            <a:off x="142275" y="1230300"/>
            <a:ext cx="272700" cy="39132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353" name="Google Shape;353;p45"/>
          <p:cNvSpPr/>
          <p:nvPr/>
        </p:nvSpPr>
        <p:spPr>
          <a:xfrm flipH="1">
            <a:off x="0" y="0"/>
            <a:ext cx="272700" cy="5143500"/>
          </a:xfrm>
          <a:prstGeom prst="rect">
            <a:avLst/>
          </a:prstGeom>
          <a:solidFill>
            <a:srgbClr val="413B49">
              <a:alpha val="74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seño personalizado 4 1">
  <p:cSld name="CUSTOM_10_1">
    <p:spTree>
      <p:nvGrpSpPr>
        <p:cNvPr id="1" name="Shape 354"/>
        <p:cNvGrpSpPr/>
        <p:nvPr/>
      </p:nvGrpSpPr>
      <p:grpSpPr>
        <a:xfrm>
          <a:off x="0" y="0"/>
          <a:ext cx="0" cy="0"/>
          <a:chOff x="0" y="0"/>
          <a:chExt cx="0" cy="0"/>
        </a:xfrm>
      </p:grpSpPr>
      <p:sp>
        <p:nvSpPr>
          <p:cNvPr id="355" name="Google Shape;355;p46"/>
          <p:cNvSpPr/>
          <p:nvPr/>
        </p:nvSpPr>
        <p:spPr>
          <a:xfrm flipH="1">
            <a:off x="0" y="679995"/>
            <a:ext cx="8481600" cy="44634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356" name="Google Shape;356;p46"/>
          <p:cNvSpPr/>
          <p:nvPr/>
        </p:nvSpPr>
        <p:spPr>
          <a:xfrm flipH="1">
            <a:off x="662875" y="7125"/>
            <a:ext cx="8481600" cy="45102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357" name="Google Shape;357;p46"/>
          <p:cNvSpPr txBox="1">
            <a:spLocks noGrp="1"/>
          </p:cNvSpPr>
          <p:nvPr>
            <p:ph type="ctrTitle"/>
          </p:nvPr>
        </p:nvSpPr>
        <p:spPr>
          <a:xfrm>
            <a:off x="2031600" y="600200"/>
            <a:ext cx="50808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000"/>
              <a:buNone/>
              <a:defRPr sz="3000">
                <a:solidFill>
                  <a:srgbClr val="FFFFFF"/>
                </a:solidFill>
              </a:defRPr>
            </a:lvl1pPr>
            <a:lvl2pPr lvl="1" algn="ctr" rtl="0">
              <a:spcBef>
                <a:spcPts val="0"/>
              </a:spcBef>
              <a:spcAft>
                <a:spcPts val="0"/>
              </a:spcAft>
              <a:buClr>
                <a:srgbClr val="FFFFFF"/>
              </a:buClr>
              <a:buSzPts val="1800"/>
              <a:buNone/>
              <a:defRPr sz="1800">
                <a:solidFill>
                  <a:srgbClr val="FFFFFF"/>
                </a:solidFill>
              </a:defRPr>
            </a:lvl2pPr>
            <a:lvl3pPr lvl="2" algn="ctr" rtl="0">
              <a:spcBef>
                <a:spcPts val="0"/>
              </a:spcBef>
              <a:spcAft>
                <a:spcPts val="0"/>
              </a:spcAft>
              <a:buClr>
                <a:srgbClr val="FFFFFF"/>
              </a:buClr>
              <a:buSzPts val="1800"/>
              <a:buNone/>
              <a:defRPr sz="1800">
                <a:solidFill>
                  <a:srgbClr val="FFFFFF"/>
                </a:solidFill>
              </a:defRPr>
            </a:lvl3pPr>
            <a:lvl4pPr lvl="3" algn="ctr" rtl="0">
              <a:spcBef>
                <a:spcPts val="0"/>
              </a:spcBef>
              <a:spcAft>
                <a:spcPts val="0"/>
              </a:spcAft>
              <a:buClr>
                <a:srgbClr val="FFFFFF"/>
              </a:buClr>
              <a:buSzPts val="1800"/>
              <a:buNone/>
              <a:defRPr sz="1800">
                <a:solidFill>
                  <a:srgbClr val="FFFFFF"/>
                </a:solidFill>
              </a:defRPr>
            </a:lvl4pPr>
            <a:lvl5pPr lvl="4" algn="ctr" rtl="0">
              <a:spcBef>
                <a:spcPts val="0"/>
              </a:spcBef>
              <a:spcAft>
                <a:spcPts val="0"/>
              </a:spcAft>
              <a:buClr>
                <a:srgbClr val="FFFFFF"/>
              </a:buClr>
              <a:buSzPts val="1800"/>
              <a:buNone/>
              <a:defRPr sz="1800">
                <a:solidFill>
                  <a:srgbClr val="FFFFFF"/>
                </a:solidFill>
              </a:defRPr>
            </a:lvl5pPr>
            <a:lvl6pPr lvl="5" algn="ctr" rtl="0">
              <a:spcBef>
                <a:spcPts val="0"/>
              </a:spcBef>
              <a:spcAft>
                <a:spcPts val="0"/>
              </a:spcAft>
              <a:buClr>
                <a:srgbClr val="FFFFFF"/>
              </a:buClr>
              <a:buSzPts val="1800"/>
              <a:buNone/>
              <a:defRPr sz="1800">
                <a:solidFill>
                  <a:srgbClr val="FFFFFF"/>
                </a:solidFill>
              </a:defRPr>
            </a:lvl6pPr>
            <a:lvl7pPr lvl="6" algn="ctr" rtl="0">
              <a:spcBef>
                <a:spcPts val="0"/>
              </a:spcBef>
              <a:spcAft>
                <a:spcPts val="0"/>
              </a:spcAft>
              <a:buClr>
                <a:srgbClr val="FFFFFF"/>
              </a:buClr>
              <a:buSzPts val="1800"/>
              <a:buNone/>
              <a:defRPr sz="1800">
                <a:solidFill>
                  <a:srgbClr val="FFFFFF"/>
                </a:solidFill>
              </a:defRPr>
            </a:lvl7pPr>
            <a:lvl8pPr lvl="7" algn="ctr" rtl="0">
              <a:spcBef>
                <a:spcPts val="0"/>
              </a:spcBef>
              <a:spcAft>
                <a:spcPts val="0"/>
              </a:spcAft>
              <a:buClr>
                <a:srgbClr val="FFFFFF"/>
              </a:buClr>
              <a:buSzPts val="1800"/>
              <a:buNone/>
              <a:defRPr sz="1800">
                <a:solidFill>
                  <a:srgbClr val="FFFFFF"/>
                </a:solidFill>
              </a:defRPr>
            </a:lvl8pPr>
            <a:lvl9pPr lvl="8" algn="ctr" rtl="0">
              <a:spcBef>
                <a:spcPts val="0"/>
              </a:spcBef>
              <a:spcAft>
                <a:spcPts val="0"/>
              </a:spcAft>
              <a:buClr>
                <a:srgbClr val="FFFFFF"/>
              </a:buClr>
              <a:buSzPts val="1800"/>
              <a:buNone/>
              <a:defRPr sz="1800">
                <a:solidFill>
                  <a:srgbClr val="FFFFFF"/>
                </a:solidFill>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seño personalizado 5">
  <p:cSld name="CUSTOM_11">
    <p:spTree>
      <p:nvGrpSpPr>
        <p:cNvPr id="1" name="Shape 358"/>
        <p:cNvGrpSpPr/>
        <p:nvPr/>
      </p:nvGrpSpPr>
      <p:grpSpPr>
        <a:xfrm>
          <a:off x="0" y="0"/>
          <a:ext cx="0" cy="0"/>
          <a:chOff x="0" y="0"/>
          <a:chExt cx="0" cy="0"/>
        </a:xfrm>
      </p:grpSpPr>
      <p:sp>
        <p:nvSpPr>
          <p:cNvPr id="359" name="Google Shape;359;p47"/>
          <p:cNvSpPr/>
          <p:nvPr/>
        </p:nvSpPr>
        <p:spPr>
          <a:xfrm flipH="1">
            <a:off x="210" y="-7350"/>
            <a:ext cx="9144000" cy="51582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7"/>
          <p:cNvSpPr/>
          <p:nvPr/>
        </p:nvSpPr>
        <p:spPr>
          <a:xfrm flipH="1">
            <a:off x="1158813" y="948450"/>
            <a:ext cx="7985400" cy="42024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361" name="Google Shape;361;p47"/>
          <p:cNvSpPr/>
          <p:nvPr/>
        </p:nvSpPr>
        <p:spPr>
          <a:xfrm flipH="1">
            <a:off x="-200" y="14450"/>
            <a:ext cx="7902900" cy="46848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seño personalizado 5 1">
  <p:cSld name="CUSTOM_11_1">
    <p:spTree>
      <p:nvGrpSpPr>
        <p:cNvPr id="1" name="Shape 362"/>
        <p:cNvGrpSpPr/>
        <p:nvPr/>
      </p:nvGrpSpPr>
      <p:grpSpPr>
        <a:xfrm>
          <a:off x="0" y="0"/>
          <a:ext cx="0" cy="0"/>
          <a:chOff x="0" y="0"/>
          <a:chExt cx="0" cy="0"/>
        </a:xfrm>
      </p:grpSpPr>
      <p:sp>
        <p:nvSpPr>
          <p:cNvPr id="363" name="Google Shape;363;p48"/>
          <p:cNvSpPr/>
          <p:nvPr/>
        </p:nvSpPr>
        <p:spPr>
          <a:xfrm flipH="1">
            <a:off x="200" y="0"/>
            <a:ext cx="9144000" cy="51510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8"/>
          <p:cNvSpPr/>
          <p:nvPr/>
        </p:nvSpPr>
        <p:spPr>
          <a:xfrm flipH="1">
            <a:off x="-250" y="0"/>
            <a:ext cx="5677200" cy="47286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365" name="Google Shape;365;p48"/>
          <p:cNvSpPr/>
          <p:nvPr/>
        </p:nvSpPr>
        <p:spPr>
          <a:xfrm flipH="1">
            <a:off x="-225" y="3743150"/>
            <a:ext cx="7985400" cy="14076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366" name="Google Shape;366;p48"/>
          <p:cNvSpPr/>
          <p:nvPr/>
        </p:nvSpPr>
        <p:spPr>
          <a:xfrm>
            <a:off x="1754975" y="1113675"/>
            <a:ext cx="2341200" cy="25014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8"/>
          <p:cNvSpPr/>
          <p:nvPr/>
        </p:nvSpPr>
        <p:spPr>
          <a:xfrm flipH="1">
            <a:off x="1158825" y="0"/>
            <a:ext cx="7985400" cy="3765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368" name="Google Shape;368;p48"/>
          <p:cNvSpPr txBox="1">
            <a:spLocks noGrp="1"/>
          </p:cNvSpPr>
          <p:nvPr>
            <p:ph type="subTitle" idx="1"/>
          </p:nvPr>
        </p:nvSpPr>
        <p:spPr>
          <a:xfrm>
            <a:off x="5982000" y="1472100"/>
            <a:ext cx="2429400" cy="178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73763"/>
              </a:buClr>
              <a:buSzPts val="1200"/>
              <a:buNone/>
              <a:defRPr>
                <a:solidFill>
                  <a:srgbClr val="073763"/>
                </a:solidFill>
              </a:defRPr>
            </a:lvl1pPr>
            <a:lvl2pPr lvl="1" rtl="0">
              <a:lnSpc>
                <a:spcPct val="100000"/>
              </a:lnSpc>
              <a:spcBef>
                <a:spcPts val="0"/>
              </a:spcBef>
              <a:spcAft>
                <a:spcPts val="0"/>
              </a:spcAft>
              <a:buClr>
                <a:srgbClr val="434343"/>
              </a:buClr>
              <a:buSzPts val="1200"/>
              <a:buNone/>
              <a:defRPr>
                <a:solidFill>
                  <a:srgbClr val="434343"/>
                </a:solidFill>
              </a:defRPr>
            </a:lvl2pPr>
            <a:lvl3pPr lvl="2" rtl="0">
              <a:lnSpc>
                <a:spcPct val="100000"/>
              </a:lnSpc>
              <a:spcBef>
                <a:spcPts val="0"/>
              </a:spcBef>
              <a:spcAft>
                <a:spcPts val="0"/>
              </a:spcAft>
              <a:buClr>
                <a:srgbClr val="434343"/>
              </a:buClr>
              <a:buSzPts val="1200"/>
              <a:buNone/>
              <a:defRPr>
                <a:solidFill>
                  <a:srgbClr val="434343"/>
                </a:solidFill>
              </a:defRPr>
            </a:lvl3pPr>
            <a:lvl4pPr lvl="3" rtl="0">
              <a:lnSpc>
                <a:spcPct val="100000"/>
              </a:lnSpc>
              <a:spcBef>
                <a:spcPts val="0"/>
              </a:spcBef>
              <a:spcAft>
                <a:spcPts val="0"/>
              </a:spcAft>
              <a:buClr>
                <a:srgbClr val="434343"/>
              </a:buClr>
              <a:buSzPts val="1200"/>
              <a:buNone/>
              <a:defRPr>
                <a:solidFill>
                  <a:srgbClr val="434343"/>
                </a:solidFill>
              </a:defRPr>
            </a:lvl4pPr>
            <a:lvl5pPr lvl="4" rtl="0">
              <a:lnSpc>
                <a:spcPct val="100000"/>
              </a:lnSpc>
              <a:spcBef>
                <a:spcPts val="0"/>
              </a:spcBef>
              <a:spcAft>
                <a:spcPts val="0"/>
              </a:spcAft>
              <a:buClr>
                <a:srgbClr val="434343"/>
              </a:buClr>
              <a:buSzPts val="1200"/>
              <a:buNone/>
              <a:defRPr>
                <a:solidFill>
                  <a:srgbClr val="434343"/>
                </a:solidFill>
              </a:defRPr>
            </a:lvl5pPr>
            <a:lvl6pPr lvl="5" rtl="0">
              <a:lnSpc>
                <a:spcPct val="100000"/>
              </a:lnSpc>
              <a:spcBef>
                <a:spcPts val="0"/>
              </a:spcBef>
              <a:spcAft>
                <a:spcPts val="0"/>
              </a:spcAft>
              <a:buClr>
                <a:srgbClr val="434343"/>
              </a:buClr>
              <a:buSzPts val="1200"/>
              <a:buNone/>
              <a:defRPr>
                <a:solidFill>
                  <a:srgbClr val="434343"/>
                </a:solidFill>
              </a:defRPr>
            </a:lvl6pPr>
            <a:lvl7pPr lvl="6" rtl="0">
              <a:lnSpc>
                <a:spcPct val="100000"/>
              </a:lnSpc>
              <a:spcBef>
                <a:spcPts val="0"/>
              </a:spcBef>
              <a:spcAft>
                <a:spcPts val="0"/>
              </a:spcAft>
              <a:buClr>
                <a:srgbClr val="434343"/>
              </a:buClr>
              <a:buSzPts val="1200"/>
              <a:buNone/>
              <a:defRPr>
                <a:solidFill>
                  <a:srgbClr val="434343"/>
                </a:solidFill>
              </a:defRPr>
            </a:lvl7pPr>
            <a:lvl8pPr lvl="7" rtl="0">
              <a:lnSpc>
                <a:spcPct val="100000"/>
              </a:lnSpc>
              <a:spcBef>
                <a:spcPts val="0"/>
              </a:spcBef>
              <a:spcAft>
                <a:spcPts val="0"/>
              </a:spcAft>
              <a:buClr>
                <a:srgbClr val="434343"/>
              </a:buClr>
              <a:buSzPts val="1200"/>
              <a:buNone/>
              <a:defRPr>
                <a:solidFill>
                  <a:srgbClr val="434343"/>
                </a:solidFill>
              </a:defRPr>
            </a:lvl8pPr>
            <a:lvl9pPr lvl="8" rtl="0">
              <a:lnSpc>
                <a:spcPct val="100000"/>
              </a:lnSpc>
              <a:spcBef>
                <a:spcPts val="0"/>
              </a:spcBef>
              <a:spcAft>
                <a:spcPts val="0"/>
              </a:spcAft>
              <a:buClr>
                <a:srgbClr val="434343"/>
              </a:buClr>
              <a:buSzPts val="1200"/>
              <a:buNone/>
              <a:defRPr>
                <a:solidFill>
                  <a:srgbClr val="434343"/>
                </a:solidFill>
              </a:defRPr>
            </a:lvl9pPr>
          </a:lstStyle>
          <a:p>
            <a:endParaRPr/>
          </a:p>
        </p:txBody>
      </p:sp>
      <p:sp>
        <p:nvSpPr>
          <p:cNvPr id="369" name="Google Shape;369;p48"/>
          <p:cNvSpPr txBox="1">
            <a:spLocks noGrp="1"/>
          </p:cNvSpPr>
          <p:nvPr>
            <p:ph type="ctrTitle"/>
          </p:nvPr>
        </p:nvSpPr>
        <p:spPr>
          <a:xfrm>
            <a:off x="342250" y="2219726"/>
            <a:ext cx="5166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600"/>
              <a:buNone/>
              <a:defRPr sz="1600">
                <a:solidFill>
                  <a:srgbClr val="FFFFFF"/>
                </a:solidFill>
              </a:defRPr>
            </a:lvl1pPr>
            <a:lvl2pPr lvl="1" algn="ctr" rtl="0">
              <a:spcBef>
                <a:spcPts val="0"/>
              </a:spcBef>
              <a:spcAft>
                <a:spcPts val="0"/>
              </a:spcAft>
              <a:buClr>
                <a:srgbClr val="FFFFFF"/>
              </a:buClr>
              <a:buSzPts val="1600"/>
              <a:buNone/>
              <a:defRPr sz="1600">
                <a:solidFill>
                  <a:srgbClr val="FFFFFF"/>
                </a:solidFill>
              </a:defRPr>
            </a:lvl2pPr>
            <a:lvl3pPr lvl="2" algn="ctr" rtl="0">
              <a:spcBef>
                <a:spcPts val="0"/>
              </a:spcBef>
              <a:spcAft>
                <a:spcPts val="0"/>
              </a:spcAft>
              <a:buClr>
                <a:srgbClr val="FFFFFF"/>
              </a:buClr>
              <a:buSzPts val="1600"/>
              <a:buNone/>
              <a:defRPr sz="1600">
                <a:solidFill>
                  <a:srgbClr val="FFFFFF"/>
                </a:solidFill>
              </a:defRPr>
            </a:lvl3pPr>
            <a:lvl4pPr lvl="3" algn="ctr" rtl="0">
              <a:spcBef>
                <a:spcPts val="0"/>
              </a:spcBef>
              <a:spcAft>
                <a:spcPts val="0"/>
              </a:spcAft>
              <a:buClr>
                <a:srgbClr val="FFFFFF"/>
              </a:buClr>
              <a:buSzPts val="1600"/>
              <a:buNone/>
              <a:defRPr sz="1600">
                <a:solidFill>
                  <a:srgbClr val="FFFFFF"/>
                </a:solidFill>
              </a:defRPr>
            </a:lvl4pPr>
            <a:lvl5pPr lvl="4" algn="ctr" rtl="0">
              <a:spcBef>
                <a:spcPts val="0"/>
              </a:spcBef>
              <a:spcAft>
                <a:spcPts val="0"/>
              </a:spcAft>
              <a:buClr>
                <a:srgbClr val="FFFFFF"/>
              </a:buClr>
              <a:buSzPts val="1600"/>
              <a:buNone/>
              <a:defRPr sz="1600">
                <a:solidFill>
                  <a:srgbClr val="FFFFFF"/>
                </a:solidFill>
              </a:defRPr>
            </a:lvl5pPr>
            <a:lvl6pPr lvl="5" algn="ctr" rtl="0">
              <a:spcBef>
                <a:spcPts val="0"/>
              </a:spcBef>
              <a:spcAft>
                <a:spcPts val="0"/>
              </a:spcAft>
              <a:buClr>
                <a:srgbClr val="FFFFFF"/>
              </a:buClr>
              <a:buSzPts val="1600"/>
              <a:buNone/>
              <a:defRPr sz="1600">
                <a:solidFill>
                  <a:srgbClr val="FFFFFF"/>
                </a:solidFill>
              </a:defRPr>
            </a:lvl6pPr>
            <a:lvl7pPr lvl="6" algn="ctr" rtl="0">
              <a:spcBef>
                <a:spcPts val="0"/>
              </a:spcBef>
              <a:spcAft>
                <a:spcPts val="0"/>
              </a:spcAft>
              <a:buClr>
                <a:srgbClr val="FFFFFF"/>
              </a:buClr>
              <a:buSzPts val="1600"/>
              <a:buNone/>
              <a:defRPr sz="1600">
                <a:solidFill>
                  <a:srgbClr val="FFFFFF"/>
                </a:solidFill>
              </a:defRPr>
            </a:lvl7pPr>
            <a:lvl8pPr lvl="7" algn="ctr" rtl="0">
              <a:spcBef>
                <a:spcPts val="0"/>
              </a:spcBef>
              <a:spcAft>
                <a:spcPts val="0"/>
              </a:spcAft>
              <a:buClr>
                <a:srgbClr val="FFFFFF"/>
              </a:buClr>
              <a:buSzPts val="1600"/>
              <a:buNone/>
              <a:defRPr sz="1600">
                <a:solidFill>
                  <a:srgbClr val="FFFFFF"/>
                </a:solidFill>
              </a:defRPr>
            </a:lvl8pPr>
            <a:lvl9pPr lvl="8" algn="ctr" rtl="0">
              <a:spcBef>
                <a:spcPts val="0"/>
              </a:spcBef>
              <a:spcAft>
                <a:spcPts val="0"/>
              </a:spcAft>
              <a:buClr>
                <a:srgbClr val="FFFFFF"/>
              </a:buClr>
              <a:buSzPts val="1600"/>
              <a:buNone/>
              <a:defRPr sz="1600">
                <a:solidFill>
                  <a:srgbClr val="FFFFFF"/>
                </a:solidFill>
              </a:defRPr>
            </a:lvl9pPr>
          </a:lstStyle>
          <a:p>
            <a:endParaRPr/>
          </a:p>
        </p:txBody>
      </p:sp>
      <p:sp>
        <p:nvSpPr>
          <p:cNvPr id="370" name="Google Shape;370;p48"/>
          <p:cNvSpPr txBox="1">
            <a:spLocks noGrp="1"/>
          </p:cNvSpPr>
          <p:nvPr>
            <p:ph type="subTitle" idx="2"/>
          </p:nvPr>
        </p:nvSpPr>
        <p:spPr>
          <a:xfrm>
            <a:off x="2012375" y="2789155"/>
            <a:ext cx="1826400" cy="9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Font typeface="Fira Sans Extra Condensed Light"/>
              <a:buNone/>
              <a:defRPr>
                <a:solidFill>
                  <a:srgbClr val="FFFFFF"/>
                </a:solidFill>
                <a:latin typeface="Fira Sans Extra Condensed Light"/>
                <a:ea typeface="Fira Sans Extra Condensed Light"/>
                <a:cs typeface="Fira Sans Extra Condensed Light"/>
                <a:sym typeface="Fira Sans Extra Condensed Light"/>
              </a:defRPr>
            </a:lvl1pPr>
            <a:lvl2pPr lvl="1" algn="ctr" rtl="0">
              <a:lnSpc>
                <a:spcPct val="100000"/>
              </a:lnSpc>
              <a:spcBef>
                <a:spcPts val="0"/>
              </a:spcBef>
              <a:spcAft>
                <a:spcPts val="0"/>
              </a:spcAft>
              <a:buClr>
                <a:srgbClr val="FFFFFF"/>
              </a:buClr>
              <a:buSzPts val="1200"/>
              <a:buNone/>
              <a:defRPr>
                <a:solidFill>
                  <a:srgbClr val="FFFFFF"/>
                </a:solidFill>
              </a:defRPr>
            </a:lvl2pPr>
            <a:lvl3pPr lvl="2" algn="ctr" rtl="0">
              <a:lnSpc>
                <a:spcPct val="100000"/>
              </a:lnSpc>
              <a:spcBef>
                <a:spcPts val="0"/>
              </a:spcBef>
              <a:spcAft>
                <a:spcPts val="0"/>
              </a:spcAft>
              <a:buClr>
                <a:srgbClr val="FFFFFF"/>
              </a:buClr>
              <a:buSzPts val="1200"/>
              <a:buNone/>
              <a:defRPr>
                <a:solidFill>
                  <a:srgbClr val="FFFFFF"/>
                </a:solidFill>
              </a:defRPr>
            </a:lvl3pPr>
            <a:lvl4pPr lvl="3" algn="ctr" rtl="0">
              <a:lnSpc>
                <a:spcPct val="100000"/>
              </a:lnSpc>
              <a:spcBef>
                <a:spcPts val="0"/>
              </a:spcBef>
              <a:spcAft>
                <a:spcPts val="0"/>
              </a:spcAft>
              <a:buClr>
                <a:srgbClr val="FFFFFF"/>
              </a:buClr>
              <a:buSzPts val="1200"/>
              <a:buNone/>
              <a:defRPr>
                <a:solidFill>
                  <a:srgbClr val="FFFFFF"/>
                </a:solidFill>
              </a:defRPr>
            </a:lvl4pPr>
            <a:lvl5pPr lvl="4" algn="ctr" rtl="0">
              <a:lnSpc>
                <a:spcPct val="100000"/>
              </a:lnSpc>
              <a:spcBef>
                <a:spcPts val="0"/>
              </a:spcBef>
              <a:spcAft>
                <a:spcPts val="0"/>
              </a:spcAft>
              <a:buClr>
                <a:srgbClr val="FFFFFF"/>
              </a:buClr>
              <a:buSzPts val="1200"/>
              <a:buNone/>
              <a:defRPr>
                <a:solidFill>
                  <a:srgbClr val="FFFFFF"/>
                </a:solidFill>
              </a:defRPr>
            </a:lvl5pPr>
            <a:lvl6pPr lvl="5" algn="ctr" rtl="0">
              <a:lnSpc>
                <a:spcPct val="100000"/>
              </a:lnSpc>
              <a:spcBef>
                <a:spcPts val="0"/>
              </a:spcBef>
              <a:spcAft>
                <a:spcPts val="0"/>
              </a:spcAft>
              <a:buClr>
                <a:srgbClr val="FFFFFF"/>
              </a:buClr>
              <a:buSzPts val="1200"/>
              <a:buNone/>
              <a:defRPr>
                <a:solidFill>
                  <a:srgbClr val="FFFFFF"/>
                </a:solidFill>
              </a:defRPr>
            </a:lvl6pPr>
            <a:lvl7pPr lvl="6" algn="ctr" rtl="0">
              <a:lnSpc>
                <a:spcPct val="100000"/>
              </a:lnSpc>
              <a:spcBef>
                <a:spcPts val="0"/>
              </a:spcBef>
              <a:spcAft>
                <a:spcPts val="0"/>
              </a:spcAft>
              <a:buClr>
                <a:srgbClr val="FFFFFF"/>
              </a:buClr>
              <a:buSzPts val="1200"/>
              <a:buNone/>
              <a:defRPr>
                <a:solidFill>
                  <a:srgbClr val="FFFFFF"/>
                </a:solidFill>
              </a:defRPr>
            </a:lvl7pPr>
            <a:lvl8pPr lvl="7" algn="ctr" rtl="0">
              <a:lnSpc>
                <a:spcPct val="100000"/>
              </a:lnSpc>
              <a:spcBef>
                <a:spcPts val="0"/>
              </a:spcBef>
              <a:spcAft>
                <a:spcPts val="0"/>
              </a:spcAft>
              <a:buClr>
                <a:srgbClr val="FFFFFF"/>
              </a:buClr>
              <a:buSzPts val="1200"/>
              <a:buNone/>
              <a:defRPr>
                <a:solidFill>
                  <a:srgbClr val="FFFFFF"/>
                </a:solidFill>
              </a:defRPr>
            </a:lvl8pPr>
            <a:lvl9pPr lvl="8" algn="ctr" rtl="0">
              <a:lnSpc>
                <a:spcPct val="100000"/>
              </a:lnSpc>
              <a:spcBef>
                <a:spcPts val="0"/>
              </a:spcBef>
              <a:spcAft>
                <a:spcPts val="0"/>
              </a:spcAft>
              <a:buClr>
                <a:srgbClr val="FFFFFF"/>
              </a:buClr>
              <a:buSzPts val="1200"/>
              <a:buNone/>
              <a:defRPr>
                <a:solidFill>
                  <a:srgbClr val="FFFFFF"/>
                </a:solidFill>
              </a:defRPr>
            </a:lvl9pPr>
          </a:lstStyle>
          <a:p>
            <a:endParaRPr/>
          </a:p>
        </p:txBody>
      </p:sp>
      <p:cxnSp>
        <p:nvCxnSpPr>
          <p:cNvPr id="371" name="Google Shape;371;p48"/>
          <p:cNvCxnSpPr/>
          <p:nvPr/>
        </p:nvCxnSpPr>
        <p:spPr>
          <a:xfrm>
            <a:off x="2257925" y="2789150"/>
            <a:ext cx="1335300" cy="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seño personalizado 5 1 3">
  <p:cSld name="CUSTOM_11_1_3">
    <p:spTree>
      <p:nvGrpSpPr>
        <p:cNvPr id="1" name="Shape 372"/>
        <p:cNvGrpSpPr/>
        <p:nvPr/>
      </p:nvGrpSpPr>
      <p:grpSpPr>
        <a:xfrm>
          <a:off x="0" y="0"/>
          <a:ext cx="0" cy="0"/>
          <a:chOff x="0" y="0"/>
          <a:chExt cx="0" cy="0"/>
        </a:xfrm>
      </p:grpSpPr>
      <p:sp>
        <p:nvSpPr>
          <p:cNvPr id="373" name="Google Shape;373;p49"/>
          <p:cNvSpPr/>
          <p:nvPr/>
        </p:nvSpPr>
        <p:spPr>
          <a:xfrm>
            <a:off x="-225" y="0"/>
            <a:ext cx="9144000" cy="51510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9"/>
          <p:cNvSpPr/>
          <p:nvPr/>
        </p:nvSpPr>
        <p:spPr>
          <a:xfrm>
            <a:off x="3467025" y="0"/>
            <a:ext cx="5677200" cy="47286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375" name="Google Shape;375;p49"/>
          <p:cNvSpPr/>
          <p:nvPr/>
        </p:nvSpPr>
        <p:spPr>
          <a:xfrm>
            <a:off x="1158800" y="3743150"/>
            <a:ext cx="7985400" cy="14076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376" name="Google Shape;376;p49"/>
          <p:cNvSpPr/>
          <p:nvPr/>
        </p:nvSpPr>
        <p:spPr>
          <a:xfrm flipH="1">
            <a:off x="5047800" y="1113675"/>
            <a:ext cx="2341200" cy="25014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9"/>
          <p:cNvSpPr/>
          <p:nvPr/>
        </p:nvSpPr>
        <p:spPr>
          <a:xfrm>
            <a:off x="-250" y="0"/>
            <a:ext cx="7985400" cy="3765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378" name="Google Shape;378;p49"/>
          <p:cNvSpPr txBox="1">
            <a:spLocks noGrp="1"/>
          </p:cNvSpPr>
          <p:nvPr>
            <p:ph type="subTitle" idx="1"/>
          </p:nvPr>
        </p:nvSpPr>
        <p:spPr>
          <a:xfrm flipH="1">
            <a:off x="732575" y="1472100"/>
            <a:ext cx="2429400" cy="178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73763"/>
              </a:buClr>
              <a:buSzPts val="1200"/>
              <a:buNone/>
              <a:defRPr>
                <a:solidFill>
                  <a:srgbClr val="073763"/>
                </a:solidFill>
              </a:defRPr>
            </a:lvl1pPr>
            <a:lvl2pPr lvl="1" rtl="0">
              <a:lnSpc>
                <a:spcPct val="100000"/>
              </a:lnSpc>
              <a:spcBef>
                <a:spcPts val="0"/>
              </a:spcBef>
              <a:spcAft>
                <a:spcPts val="0"/>
              </a:spcAft>
              <a:buClr>
                <a:srgbClr val="434343"/>
              </a:buClr>
              <a:buSzPts val="1200"/>
              <a:buNone/>
              <a:defRPr>
                <a:solidFill>
                  <a:srgbClr val="434343"/>
                </a:solidFill>
              </a:defRPr>
            </a:lvl2pPr>
            <a:lvl3pPr lvl="2" rtl="0">
              <a:lnSpc>
                <a:spcPct val="100000"/>
              </a:lnSpc>
              <a:spcBef>
                <a:spcPts val="0"/>
              </a:spcBef>
              <a:spcAft>
                <a:spcPts val="0"/>
              </a:spcAft>
              <a:buClr>
                <a:srgbClr val="434343"/>
              </a:buClr>
              <a:buSzPts val="1200"/>
              <a:buNone/>
              <a:defRPr>
                <a:solidFill>
                  <a:srgbClr val="434343"/>
                </a:solidFill>
              </a:defRPr>
            </a:lvl3pPr>
            <a:lvl4pPr lvl="3" rtl="0">
              <a:lnSpc>
                <a:spcPct val="100000"/>
              </a:lnSpc>
              <a:spcBef>
                <a:spcPts val="0"/>
              </a:spcBef>
              <a:spcAft>
                <a:spcPts val="0"/>
              </a:spcAft>
              <a:buClr>
                <a:srgbClr val="434343"/>
              </a:buClr>
              <a:buSzPts val="1200"/>
              <a:buNone/>
              <a:defRPr>
                <a:solidFill>
                  <a:srgbClr val="434343"/>
                </a:solidFill>
              </a:defRPr>
            </a:lvl4pPr>
            <a:lvl5pPr lvl="4" rtl="0">
              <a:lnSpc>
                <a:spcPct val="100000"/>
              </a:lnSpc>
              <a:spcBef>
                <a:spcPts val="0"/>
              </a:spcBef>
              <a:spcAft>
                <a:spcPts val="0"/>
              </a:spcAft>
              <a:buClr>
                <a:srgbClr val="434343"/>
              </a:buClr>
              <a:buSzPts val="1200"/>
              <a:buNone/>
              <a:defRPr>
                <a:solidFill>
                  <a:srgbClr val="434343"/>
                </a:solidFill>
              </a:defRPr>
            </a:lvl5pPr>
            <a:lvl6pPr lvl="5" rtl="0">
              <a:lnSpc>
                <a:spcPct val="100000"/>
              </a:lnSpc>
              <a:spcBef>
                <a:spcPts val="0"/>
              </a:spcBef>
              <a:spcAft>
                <a:spcPts val="0"/>
              </a:spcAft>
              <a:buClr>
                <a:srgbClr val="434343"/>
              </a:buClr>
              <a:buSzPts val="1200"/>
              <a:buNone/>
              <a:defRPr>
                <a:solidFill>
                  <a:srgbClr val="434343"/>
                </a:solidFill>
              </a:defRPr>
            </a:lvl6pPr>
            <a:lvl7pPr lvl="6" rtl="0">
              <a:lnSpc>
                <a:spcPct val="100000"/>
              </a:lnSpc>
              <a:spcBef>
                <a:spcPts val="0"/>
              </a:spcBef>
              <a:spcAft>
                <a:spcPts val="0"/>
              </a:spcAft>
              <a:buClr>
                <a:srgbClr val="434343"/>
              </a:buClr>
              <a:buSzPts val="1200"/>
              <a:buNone/>
              <a:defRPr>
                <a:solidFill>
                  <a:srgbClr val="434343"/>
                </a:solidFill>
              </a:defRPr>
            </a:lvl7pPr>
            <a:lvl8pPr lvl="7" rtl="0">
              <a:lnSpc>
                <a:spcPct val="100000"/>
              </a:lnSpc>
              <a:spcBef>
                <a:spcPts val="0"/>
              </a:spcBef>
              <a:spcAft>
                <a:spcPts val="0"/>
              </a:spcAft>
              <a:buClr>
                <a:srgbClr val="434343"/>
              </a:buClr>
              <a:buSzPts val="1200"/>
              <a:buNone/>
              <a:defRPr>
                <a:solidFill>
                  <a:srgbClr val="434343"/>
                </a:solidFill>
              </a:defRPr>
            </a:lvl8pPr>
            <a:lvl9pPr lvl="8" rtl="0">
              <a:lnSpc>
                <a:spcPct val="100000"/>
              </a:lnSpc>
              <a:spcBef>
                <a:spcPts val="0"/>
              </a:spcBef>
              <a:spcAft>
                <a:spcPts val="0"/>
              </a:spcAft>
              <a:buClr>
                <a:srgbClr val="434343"/>
              </a:buClr>
              <a:buSzPts val="1200"/>
              <a:buNone/>
              <a:defRPr>
                <a:solidFill>
                  <a:srgbClr val="434343"/>
                </a:solidFill>
              </a:defRPr>
            </a:lvl9pPr>
          </a:lstStyle>
          <a:p>
            <a:endParaRPr/>
          </a:p>
        </p:txBody>
      </p:sp>
      <p:sp>
        <p:nvSpPr>
          <p:cNvPr id="379" name="Google Shape;379;p49"/>
          <p:cNvSpPr txBox="1">
            <a:spLocks noGrp="1"/>
          </p:cNvSpPr>
          <p:nvPr>
            <p:ph type="ctrTitle"/>
          </p:nvPr>
        </p:nvSpPr>
        <p:spPr>
          <a:xfrm flipH="1">
            <a:off x="3635125" y="2219726"/>
            <a:ext cx="5166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600"/>
              <a:buNone/>
              <a:defRPr sz="1600">
                <a:solidFill>
                  <a:srgbClr val="FFFFFF"/>
                </a:solidFill>
              </a:defRPr>
            </a:lvl1pPr>
            <a:lvl2pPr lvl="1" algn="ctr" rtl="0">
              <a:spcBef>
                <a:spcPts val="0"/>
              </a:spcBef>
              <a:spcAft>
                <a:spcPts val="0"/>
              </a:spcAft>
              <a:buClr>
                <a:srgbClr val="FFFFFF"/>
              </a:buClr>
              <a:buSzPts val="1600"/>
              <a:buNone/>
              <a:defRPr sz="1600">
                <a:solidFill>
                  <a:srgbClr val="FFFFFF"/>
                </a:solidFill>
              </a:defRPr>
            </a:lvl2pPr>
            <a:lvl3pPr lvl="2" algn="ctr" rtl="0">
              <a:spcBef>
                <a:spcPts val="0"/>
              </a:spcBef>
              <a:spcAft>
                <a:spcPts val="0"/>
              </a:spcAft>
              <a:buClr>
                <a:srgbClr val="FFFFFF"/>
              </a:buClr>
              <a:buSzPts val="1600"/>
              <a:buNone/>
              <a:defRPr sz="1600">
                <a:solidFill>
                  <a:srgbClr val="FFFFFF"/>
                </a:solidFill>
              </a:defRPr>
            </a:lvl3pPr>
            <a:lvl4pPr lvl="3" algn="ctr" rtl="0">
              <a:spcBef>
                <a:spcPts val="0"/>
              </a:spcBef>
              <a:spcAft>
                <a:spcPts val="0"/>
              </a:spcAft>
              <a:buClr>
                <a:srgbClr val="FFFFFF"/>
              </a:buClr>
              <a:buSzPts val="1600"/>
              <a:buNone/>
              <a:defRPr sz="1600">
                <a:solidFill>
                  <a:srgbClr val="FFFFFF"/>
                </a:solidFill>
              </a:defRPr>
            </a:lvl4pPr>
            <a:lvl5pPr lvl="4" algn="ctr" rtl="0">
              <a:spcBef>
                <a:spcPts val="0"/>
              </a:spcBef>
              <a:spcAft>
                <a:spcPts val="0"/>
              </a:spcAft>
              <a:buClr>
                <a:srgbClr val="FFFFFF"/>
              </a:buClr>
              <a:buSzPts val="1600"/>
              <a:buNone/>
              <a:defRPr sz="1600">
                <a:solidFill>
                  <a:srgbClr val="FFFFFF"/>
                </a:solidFill>
              </a:defRPr>
            </a:lvl5pPr>
            <a:lvl6pPr lvl="5" algn="ctr" rtl="0">
              <a:spcBef>
                <a:spcPts val="0"/>
              </a:spcBef>
              <a:spcAft>
                <a:spcPts val="0"/>
              </a:spcAft>
              <a:buClr>
                <a:srgbClr val="FFFFFF"/>
              </a:buClr>
              <a:buSzPts val="1600"/>
              <a:buNone/>
              <a:defRPr sz="1600">
                <a:solidFill>
                  <a:srgbClr val="FFFFFF"/>
                </a:solidFill>
              </a:defRPr>
            </a:lvl6pPr>
            <a:lvl7pPr lvl="6" algn="ctr" rtl="0">
              <a:spcBef>
                <a:spcPts val="0"/>
              </a:spcBef>
              <a:spcAft>
                <a:spcPts val="0"/>
              </a:spcAft>
              <a:buClr>
                <a:srgbClr val="FFFFFF"/>
              </a:buClr>
              <a:buSzPts val="1600"/>
              <a:buNone/>
              <a:defRPr sz="1600">
                <a:solidFill>
                  <a:srgbClr val="FFFFFF"/>
                </a:solidFill>
              </a:defRPr>
            </a:lvl7pPr>
            <a:lvl8pPr lvl="7" algn="ctr" rtl="0">
              <a:spcBef>
                <a:spcPts val="0"/>
              </a:spcBef>
              <a:spcAft>
                <a:spcPts val="0"/>
              </a:spcAft>
              <a:buClr>
                <a:srgbClr val="FFFFFF"/>
              </a:buClr>
              <a:buSzPts val="1600"/>
              <a:buNone/>
              <a:defRPr sz="1600">
                <a:solidFill>
                  <a:srgbClr val="FFFFFF"/>
                </a:solidFill>
              </a:defRPr>
            </a:lvl8pPr>
            <a:lvl9pPr lvl="8" algn="ctr" rtl="0">
              <a:spcBef>
                <a:spcPts val="0"/>
              </a:spcBef>
              <a:spcAft>
                <a:spcPts val="0"/>
              </a:spcAft>
              <a:buClr>
                <a:srgbClr val="FFFFFF"/>
              </a:buClr>
              <a:buSzPts val="1600"/>
              <a:buNone/>
              <a:defRPr sz="1600">
                <a:solidFill>
                  <a:srgbClr val="FFFFFF"/>
                </a:solidFill>
              </a:defRPr>
            </a:lvl9pPr>
          </a:lstStyle>
          <a:p>
            <a:endParaRPr/>
          </a:p>
        </p:txBody>
      </p:sp>
      <p:sp>
        <p:nvSpPr>
          <p:cNvPr id="380" name="Google Shape;380;p49"/>
          <p:cNvSpPr txBox="1">
            <a:spLocks noGrp="1"/>
          </p:cNvSpPr>
          <p:nvPr>
            <p:ph type="subTitle" idx="2"/>
          </p:nvPr>
        </p:nvSpPr>
        <p:spPr>
          <a:xfrm flipH="1">
            <a:off x="5305200" y="2789155"/>
            <a:ext cx="1826400" cy="9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Font typeface="Fira Sans Extra Condensed Light"/>
              <a:buNone/>
              <a:defRPr>
                <a:solidFill>
                  <a:srgbClr val="FFFFFF"/>
                </a:solidFill>
                <a:latin typeface="Fira Sans Extra Condensed Light"/>
                <a:ea typeface="Fira Sans Extra Condensed Light"/>
                <a:cs typeface="Fira Sans Extra Condensed Light"/>
                <a:sym typeface="Fira Sans Extra Condensed Light"/>
              </a:defRPr>
            </a:lvl1pPr>
            <a:lvl2pPr lvl="1" algn="ctr" rtl="0">
              <a:lnSpc>
                <a:spcPct val="100000"/>
              </a:lnSpc>
              <a:spcBef>
                <a:spcPts val="0"/>
              </a:spcBef>
              <a:spcAft>
                <a:spcPts val="0"/>
              </a:spcAft>
              <a:buClr>
                <a:srgbClr val="FFFFFF"/>
              </a:buClr>
              <a:buSzPts val="1200"/>
              <a:buNone/>
              <a:defRPr>
                <a:solidFill>
                  <a:srgbClr val="FFFFFF"/>
                </a:solidFill>
              </a:defRPr>
            </a:lvl2pPr>
            <a:lvl3pPr lvl="2" algn="ctr" rtl="0">
              <a:lnSpc>
                <a:spcPct val="100000"/>
              </a:lnSpc>
              <a:spcBef>
                <a:spcPts val="0"/>
              </a:spcBef>
              <a:spcAft>
                <a:spcPts val="0"/>
              </a:spcAft>
              <a:buClr>
                <a:srgbClr val="FFFFFF"/>
              </a:buClr>
              <a:buSzPts val="1200"/>
              <a:buNone/>
              <a:defRPr>
                <a:solidFill>
                  <a:srgbClr val="FFFFFF"/>
                </a:solidFill>
              </a:defRPr>
            </a:lvl3pPr>
            <a:lvl4pPr lvl="3" algn="ctr" rtl="0">
              <a:lnSpc>
                <a:spcPct val="100000"/>
              </a:lnSpc>
              <a:spcBef>
                <a:spcPts val="0"/>
              </a:spcBef>
              <a:spcAft>
                <a:spcPts val="0"/>
              </a:spcAft>
              <a:buClr>
                <a:srgbClr val="FFFFFF"/>
              </a:buClr>
              <a:buSzPts val="1200"/>
              <a:buNone/>
              <a:defRPr>
                <a:solidFill>
                  <a:srgbClr val="FFFFFF"/>
                </a:solidFill>
              </a:defRPr>
            </a:lvl4pPr>
            <a:lvl5pPr lvl="4" algn="ctr" rtl="0">
              <a:lnSpc>
                <a:spcPct val="100000"/>
              </a:lnSpc>
              <a:spcBef>
                <a:spcPts val="0"/>
              </a:spcBef>
              <a:spcAft>
                <a:spcPts val="0"/>
              </a:spcAft>
              <a:buClr>
                <a:srgbClr val="FFFFFF"/>
              </a:buClr>
              <a:buSzPts val="1200"/>
              <a:buNone/>
              <a:defRPr>
                <a:solidFill>
                  <a:srgbClr val="FFFFFF"/>
                </a:solidFill>
              </a:defRPr>
            </a:lvl5pPr>
            <a:lvl6pPr lvl="5" algn="ctr" rtl="0">
              <a:lnSpc>
                <a:spcPct val="100000"/>
              </a:lnSpc>
              <a:spcBef>
                <a:spcPts val="0"/>
              </a:spcBef>
              <a:spcAft>
                <a:spcPts val="0"/>
              </a:spcAft>
              <a:buClr>
                <a:srgbClr val="FFFFFF"/>
              </a:buClr>
              <a:buSzPts val="1200"/>
              <a:buNone/>
              <a:defRPr>
                <a:solidFill>
                  <a:srgbClr val="FFFFFF"/>
                </a:solidFill>
              </a:defRPr>
            </a:lvl6pPr>
            <a:lvl7pPr lvl="6" algn="ctr" rtl="0">
              <a:lnSpc>
                <a:spcPct val="100000"/>
              </a:lnSpc>
              <a:spcBef>
                <a:spcPts val="0"/>
              </a:spcBef>
              <a:spcAft>
                <a:spcPts val="0"/>
              </a:spcAft>
              <a:buClr>
                <a:srgbClr val="FFFFFF"/>
              </a:buClr>
              <a:buSzPts val="1200"/>
              <a:buNone/>
              <a:defRPr>
                <a:solidFill>
                  <a:srgbClr val="FFFFFF"/>
                </a:solidFill>
              </a:defRPr>
            </a:lvl7pPr>
            <a:lvl8pPr lvl="7" algn="ctr" rtl="0">
              <a:lnSpc>
                <a:spcPct val="100000"/>
              </a:lnSpc>
              <a:spcBef>
                <a:spcPts val="0"/>
              </a:spcBef>
              <a:spcAft>
                <a:spcPts val="0"/>
              </a:spcAft>
              <a:buClr>
                <a:srgbClr val="FFFFFF"/>
              </a:buClr>
              <a:buSzPts val="1200"/>
              <a:buNone/>
              <a:defRPr>
                <a:solidFill>
                  <a:srgbClr val="FFFFFF"/>
                </a:solidFill>
              </a:defRPr>
            </a:lvl8pPr>
            <a:lvl9pPr lvl="8" algn="ctr" rtl="0">
              <a:lnSpc>
                <a:spcPct val="100000"/>
              </a:lnSpc>
              <a:spcBef>
                <a:spcPts val="0"/>
              </a:spcBef>
              <a:spcAft>
                <a:spcPts val="0"/>
              </a:spcAft>
              <a:buClr>
                <a:srgbClr val="FFFFFF"/>
              </a:buClr>
              <a:buSzPts val="1200"/>
              <a:buNone/>
              <a:defRPr>
                <a:solidFill>
                  <a:srgbClr val="FFFFFF"/>
                </a:solidFill>
              </a:defRPr>
            </a:lvl9pPr>
          </a:lstStyle>
          <a:p>
            <a:endParaRPr/>
          </a:p>
        </p:txBody>
      </p:sp>
      <p:cxnSp>
        <p:nvCxnSpPr>
          <p:cNvPr id="381" name="Google Shape;381;p49"/>
          <p:cNvCxnSpPr/>
          <p:nvPr/>
        </p:nvCxnSpPr>
        <p:spPr>
          <a:xfrm rot="10800000">
            <a:off x="5550750" y="2789150"/>
            <a:ext cx="1335300" cy="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iseño personalizado 5 1 2">
  <p:cSld name="CUSTOM_11_1_2">
    <p:spTree>
      <p:nvGrpSpPr>
        <p:cNvPr id="1" name="Shape 382"/>
        <p:cNvGrpSpPr/>
        <p:nvPr/>
      </p:nvGrpSpPr>
      <p:grpSpPr>
        <a:xfrm>
          <a:off x="0" y="0"/>
          <a:ext cx="0" cy="0"/>
          <a:chOff x="0" y="0"/>
          <a:chExt cx="0" cy="0"/>
        </a:xfrm>
      </p:grpSpPr>
      <p:sp>
        <p:nvSpPr>
          <p:cNvPr id="383" name="Google Shape;383;p50"/>
          <p:cNvSpPr/>
          <p:nvPr/>
        </p:nvSpPr>
        <p:spPr>
          <a:xfrm flipH="1">
            <a:off x="200" y="0"/>
            <a:ext cx="9144000" cy="51510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0"/>
          <p:cNvSpPr/>
          <p:nvPr/>
        </p:nvSpPr>
        <p:spPr>
          <a:xfrm flipH="1">
            <a:off x="-250" y="0"/>
            <a:ext cx="5677200" cy="46473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385" name="Google Shape;385;p50"/>
          <p:cNvSpPr txBox="1">
            <a:spLocks noGrp="1"/>
          </p:cNvSpPr>
          <p:nvPr>
            <p:ph type="ctrTitle"/>
          </p:nvPr>
        </p:nvSpPr>
        <p:spPr>
          <a:xfrm>
            <a:off x="831200" y="376498"/>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386" name="Google Shape;386;p50"/>
          <p:cNvSpPr txBox="1">
            <a:spLocks noGrp="1"/>
          </p:cNvSpPr>
          <p:nvPr>
            <p:ph type="subTitle" idx="1"/>
          </p:nvPr>
        </p:nvSpPr>
        <p:spPr>
          <a:xfrm>
            <a:off x="831200" y="2314225"/>
            <a:ext cx="42249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200"/>
              <a:buNone/>
              <a:defRPr>
                <a:solidFill>
                  <a:srgbClr val="FFFFFF"/>
                </a:solidFill>
              </a:defRPr>
            </a:lvl1pPr>
            <a:lvl2pPr lvl="1" rtl="0">
              <a:lnSpc>
                <a:spcPct val="100000"/>
              </a:lnSpc>
              <a:spcBef>
                <a:spcPts val="0"/>
              </a:spcBef>
              <a:spcAft>
                <a:spcPts val="0"/>
              </a:spcAft>
              <a:buClr>
                <a:srgbClr val="FFFFFF"/>
              </a:buClr>
              <a:buSzPts val="1200"/>
              <a:buNone/>
              <a:defRPr>
                <a:solidFill>
                  <a:srgbClr val="FFFFFF"/>
                </a:solidFill>
              </a:defRPr>
            </a:lvl2pPr>
            <a:lvl3pPr lvl="2" rtl="0">
              <a:lnSpc>
                <a:spcPct val="100000"/>
              </a:lnSpc>
              <a:spcBef>
                <a:spcPts val="0"/>
              </a:spcBef>
              <a:spcAft>
                <a:spcPts val="0"/>
              </a:spcAft>
              <a:buClr>
                <a:srgbClr val="FFFFFF"/>
              </a:buClr>
              <a:buSzPts val="1200"/>
              <a:buNone/>
              <a:defRPr>
                <a:solidFill>
                  <a:srgbClr val="FFFFFF"/>
                </a:solidFill>
              </a:defRPr>
            </a:lvl3pPr>
            <a:lvl4pPr lvl="3" rtl="0">
              <a:lnSpc>
                <a:spcPct val="100000"/>
              </a:lnSpc>
              <a:spcBef>
                <a:spcPts val="0"/>
              </a:spcBef>
              <a:spcAft>
                <a:spcPts val="0"/>
              </a:spcAft>
              <a:buClr>
                <a:srgbClr val="FFFFFF"/>
              </a:buClr>
              <a:buSzPts val="1200"/>
              <a:buNone/>
              <a:defRPr>
                <a:solidFill>
                  <a:srgbClr val="FFFFFF"/>
                </a:solidFill>
              </a:defRPr>
            </a:lvl4pPr>
            <a:lvl5pPr lvl="4" rtl="0">
              <a:lnSpc>
                <a:spcPct val="100000"/>
              </a:lnSpc>
              <a:spcBef>
                <a:spcPts val="0"/>
              </a:spcBef>
              <a:spcAft>
                <a:spcPts val="0"/>
              </a:spcAft>
              <a:buClr>
                <a:srgbClr val="FFFFFF"/>
              </a:buClr>
              <a:buSzPts val="1200"/>
              <a:buNone/>
              <a:defRPr>
                <a:solidFill>
                  <a:srgbClr val="FFFFFF"/>
                </a:solidFill>
              </a:defRPr>
            </a:lvl5pPr>
            <a:lvl6pPr lvl="5" rtl="0">
              <a:lnSpc>
                <a:spcPct val="100000"/>
              </a:lnSpc>
              <a:spcBef>
                <a:spcPts val="0"/>
              </a:spcBef>
              <a:spcAft>
                <a:spcPts val="0"/>
              </a:spcAft>
              <a:buClr>
                <a:srgbClr val="FFFFFF"/>
              </a:buClr>
              <a:buSzPts val="1200"/>
              <a:buNone/>
              <a:defRPr>
                <a:solidFill>
                  <a:srgbClr val="FFFFFF"/>
                </a:solidFill>
              </a:defRPr>
            </a:lvl6pPr>
            <a:lvl7pPr lvl="6" rtl="0">
              <a:lnSpc>
                <a:spcPct val="100000"/>
              </a:lnSpc>
              <a:spcBef>
                <a:spcPts val="0"/>
              </a:spcBef>
              <a:spcAft>
                <a:spcPts val="0"/>
              </a:spcAft>
              <a:buClr>
                <a:srgbClr val="FFFFFF"/>
              </a:buClr>
              <a:buSzPts val="1200"/>
              <a:buNone/>
              <a:defRPr>
                <a:solidFill>
                  <a:srgbClr val="FFFFFF"/>
                </a:solidFill>
              </a:defRPr>
            </a:lvl7pPr>
            <a:lvl8pPr lvl="7" rtl="0">
              <a:lnSpc>
                <a:spcPct val="100000"/>
              </a:lnSpc>
              <a:spcBef>
                <a:spcPts val="0"/>
              </a:spcBef>
              <a:spcAft>
                <a:spcPts val="0"/>
              </a:spcAft>
              <a:buClr>
                <a:srgbClr val="FFFFFF"/>
              </a:buClr>
              <a:buSzPts val="1200"/>
              <a:buNone/>
              <a:defRPr>
                <a:solidFill>
                  <a:srgbClr val="FFFFFF"/>
                </a:solidFill>
              </a:defRPr>
            </a:lvl8pPr>
            <a:lvl9pPr lvl="8" rtl="0">
              <a:lnSpc>
                <a:spcPct val="100000"/>
              </a:lnSpc>
              <a:spcBef>
                <a:spcPts val="0"/>
              </a:spcBef>
              <a:spcAft>
                <a:spcPts val="0"/>
              </a:spcAft>
              <a:buClr>
                <a:srgbClr val="FFFFFF"/>
              </a:buClr>
              <a:buSzPts val="1200"/>
              <a:buNone/>
              <a:defRPr>
                <a:solidFill>
                  <a:srgbClr val="FFFFFF"/>
                </a:solidFill>
              </a:defRPr>
            </a:lvl9pPr>
          </a:lstStyle>
          <a:p>
            <a:endParaRPr/>
          </a:p>
        </p:txBody>
      </p:sp>
      <p:sp>
        <p:nvSpPr>
          <p:cNvPr id="387" name="Google Shape;387;p50"/>
          <p:cNvSpPr/>
          <p:nvPr/>
        </p:nvSpPr>
        <p:spPr>
          <a:xfrm flipH="1">
            <a:off x="1158825" y="3827725"/>
            <a:ext cx="7985400" cy="13230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iseño personalizado 1">
  <p:cSld name="Diseño personalizado 1">
    <p:spTree>
      <p:nvGrpSpPr>
        <p:cNvPr id="1" name="Shape 208"/>
        <p:cNvGrpSpPr/>
        <p:nvPr/>
      </p:nvGrpSpPr>
      <p:grpSpPr>
        <a:xfrm>
          <a:off x="0" y="0"/>
          <a:ext cx="0" cy="0"/>
          <a:chOff x="0" y="0"/>
          <a:chExt cx="0" cy="0"/>
        </a:xfrm>
      </p:grpSpPr>
      <p:sp>
        <p:nvSpPr>
          <p:cNvPr id="209" name="Google Shape;209;p28"/>
          <p:cNvSpPr/>
          <p:nvPr/>
        </p:nvSpPr>
        <p:spPr>
          <a:xfrm flipH="1">
            <a:off x="475" y="-14675"/>
            <a:ext cx="9144000" cy="51582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800"/>
              <a:t> </a:t>
            </a:r>
            <a:endParaRPr sz="1800"/>
          </a:p>
        </p:txBody>
      </p:sp>
      <p:sp>
        <p:nvSpPr>
          <p:cNvPr id="210" name="Google Shape;210;p28"/>
          <p:cNvSpPr/>
          <p:nvPr/>
        </p:nvSpPr>
        <p:spPr>
          <a:xfrm>
            <a:off x="1183800" y="0"/>
            <a:ext cx="7960500" cy="41445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28"/>
          <p:cNvSpPr/>
          <p:nvPr/>
        </p:nvSpPr>
        <p:spPr>
          <a:xfrm>
            <a:off x="0" y="1899474"/>
            <a:ext cx="1575000" cy="32442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
        <p:nvSpPr>
          <p:cNvPr id="212" name="Google Shape;212;p28"/>
          <p:cNvSpPr txBox="1">
            <a:spLocks noGrp="1"/>
          </p:cNvSpPr>
          <p:nvPr>
            <p:ph type="ctrTitle"/>
          </p:nvPr>
        </p:nvSpPr>
        <p:spPr>
          <a:xfrm>
            <a:off x="4697175" y="1320225"/>
            <a:ext cx="36168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6000"/>
              <a:buNone/>
              <a:defRPr sz="6000">
                <a:solidFill>
                  <a:srgbClr val="FFFFFF"/>
                </a:solidFill>
              </a:defRPr>
            </a:lvl1pPr>
            <a:lvl2pPr lvl="1" rtl="0">
              <a:spcBef>
                <a:spcPts val="0"/>
              </a:spcBef>
              <a:spcAft>
                <a:spcPts val="0"/>
              </a:spcAft>
              <a:buClr>
                <a:srgbClr val="434343"/>
              </a:buClr>
              <a:buSzPts val="5200"/>
              <a:buNone/>
              <a:defRPr sz="5200">
                <a:solidFill>
                  <a:srgbClr val="434343"/>
                </a:solidFill>
              </a:defRPr>
            </a:lvl2pPr>
            <a:lvl3pPr lvl="2" rtl="0">
              <a:spcBef>
                <a:spcPts val="0"/>
              </a:spcBef>
              <a:spcAft>
                <a:spcPts val="0"/>
              </a:spcAft>
              <a:buClr>
                <a:srgbClr val="434343"/>
              </a:buClr>
              <a:buSzPts val="5200"/>
              <a:buNone/>
              <a:defRPr sz="5200">
                <a:solidFill>
                  <a:srgbClr val="434343"/>
                </a:solidFill>
              </a:defRPr>
            </a:lvl3pPr>
            <a:lvl4pPr lvl="3" rtl="0">
              <a:spcBef>
                <a:spcPts val="0"/>
              </a:spcBef>
              <a:spcAft>
                <a:spcPts val="0"/>
              </a:spcAft>
              <a:buClr>
                <a:srgbClr val="434343"/>
              </a:buClr>
              <a:buSzPts val="5200"/>
              <a:buNone/>
              <a:defRPr sz="5200">
                <a:solidFill>
                  <a:srgbClr val="434343"/>
                </a:solidFill>
              </a:defRPr>
            </a:lvl4pPr>
            <a:lvl5pPr lvl="4" rtl="0">
              <a:spcBef>
                <a:spcPts val="0"/>
              </a:spcBef>
              <a:spcAft>
                <a:spcPts val="0"/>
              </a:spcAft>
              <a:buClr>
                <a:srgbClr val="434343"/>
              </a:buClr>
              <a:buSzPts val="5200"/>
              <a:buNone/>
              <a:defRPr sz="5200">
                <a:solidFill>
                  <a:srgbClr val="434343"/>
                </a:solidFill>
              </a:defRPr>
            </a:lvl5pPr>
            <a:lvl6pPr lvl="5" rtl="0">
              <a:spcBef>
                <a:spcPts val="0"/>
              </a:spcBef>
              <a:spcAft>
                <a:spcPts val="0"/>
              </a:spcAft>
              <a:buClr>
                <a:srgbClr val="434343"/>
              </a:buClr>
              <a:buSzPts val="5200"/>
              <a:buNone/>
              <a:defRPr sz="5200">
                <a:solidFill>
                  <a:srgbClr val="434343"/>
                </a:solidFill>
              </a:defRPr>
            </a:lvl6pPr>
            <a:lvl7pPr lvl="6" rtl="0">
              <a:spcBef>
                <a:spcPts val="0"/>
              </a:spcBef>
              <a:spcAft>
                <a:spcPts val="0"/>
              </a:spcAft>
              <a:buClr>
                <a:srgbClr val="434343"/>
              </a:buClr>
              <a:buSzPts val="5200"/>
              <a:buNone/>
              <a:defRPr sz="5200">
                <a:solidFill>
                  <a:srgbClr val="434343"/>
                </a:solidFill>
              </a:defRPr>
            </a:lvl7pPr>
            <a:lvl8pPr lvl="7" rtl="0">
              <a:spcBef>
                <a:spcPts val="0"/>
              </a:spcBef>
              <a:spcAft>
                <a:spcPts val="0"/>
              </a:spcAft>
              <a:buClr>
                <a:srgbClr val="434343"/>
              </a:buClr>
              <a:buSzPts val="5200"/>
              <a:buNone/>
              <a:defRPr sz="5200">
                <a:solidFill>
                  <a:srgbClr val="434343"/>
                </a:solidFill>
              </a:defRPr>
            </a:lvl8pPr>
            <a:lvl9pPr lvl="8" rtl="0">
              <a:spcBef>
                <a:spcPts val="0"/>
              </a:spcBef>
              <a:spcAft>
                <a:spcPts val="0"/>
              </a:spcAft>
              <a:buClr>
                <a:srgbClr val="434343"/>
              </a:buClr>
              <a:buSzPts val="5200"/>
              <a:buNone/>
              <a:defRPr sz="5200">
                <a:solidFill>
                  <a:srgbClr val="434343"/>
                </a:solidFill>
              </a:defRPr>
            </a:lvl9pPr>
          </a:lstStyle>
          <a:p>
            <a:endParaRPr/>
          </a:p>
        </p:txBody>
      </p:sp>
      <p:sp>
        <p:nvSpPr>
          <p:cNvPr id="213" name="Google Shape;213;p28"/>
          <p:cNvSpPr txBox="1">
            <a:spLocks noGrp="1"/>
          </p:cNvSpPr>
          <p:nvPr>
            <p:ph type="subTitle" idx="1"/>
          </p:nvPr>
        </p:nvSpPr>
        <p:spPr>
          <a:xfrm>
            <a:off x="5911825" y="2977800"/>
            <a:ext cx="2402100" cy="71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rgbClr val="FFFFFF"/>
              </a:buClr>
              <a:buSzPts val="1200"/>
              <a:buNone/>
              <a:defRPr>
                <a:solidFill>
                  <a:srgbClr val="FFFFFF"/>
                </a:solidFill>
              </a:defRPr>
            </a:lvl1pPr>
            <a:lvl2pPr lvl="1" algn="r" rtl="0">
              <a:lnSpc>
                <a:spcPct val="100000"/>
              </a:lnSpc>
              <a:spcBef>
                <a:spcPts val="0"/>
              </a:spcBef>
              <a:spcAft>
                <a:spcPts val="0"/>
              </a:spcAft>
              <a:buClr>
                <a:srgbClr val="434343"/>
              </a:buClr>
              <a:buSzPts val="2800"/>
              <a:buNone/>
              <a:defRPr sz="2800">
                <a:solidFill>
                  <a:srgbClr val="434343"/>
                </a:solidFill>
              </a:defRPr>
            </a:lvl2pPr>
            <a:lvl3pPr lvl="2" algn="r" rtl="0">
              <a:lnSpc>
                <a:spcPct val="100000"/>
              </a:lnSpc>
              <a:spcBef>
                <a:spcPts val="0"/>
              </a:spcBef>
              <a:spcAft>
                <a:spcPts val="0"/>
              </a:spcAft>
              <a:buClr>
                <a:srgbClr val="434343"/>
              </a:buClr>
              <a:buSzPts val="2800"/>
              <a:buNone/>
              <a:defRPr sz="2800">
                <a:solidFill>
                  <a:srgbClr val="434343"/>
                </a:solidFill>
              </a:defRPr>
            </a:lvl3pPr>
            <a:lvl4pPr lvl="3" algn="r" rtl="0">
              <a:lnSpc>
                <a:spcPct val="100000"/>
              </a:lnSpc>
              <a:spcBef>
                <a:spcPts val="0"/>
              </a:spcBef>
              <a:spcAft>
                <a:spcPts val="0"/>
              </a:spcAft>
              <a:buClr>
                <a:srgbClr val="434343"/>
              </a:buClr>
              <a:buSzPts val="2800"/>
              <a:buNone/>
              <a:defRPr sz="2800">
                <a:solidFill>
                  <a:srgbClr val="434343"/>
                </a:solidFill>
              </a:defRPr>
            </a:lvl4pPr>
            <a:lvl5pPr lvl="4" algn="r" rtl="0">
              <a:lnSpc>
                <a:spcPct val="100000"/>
              </a:lnSpc>
              <a:spcBef>
                <a:spcPts val="0"/>
              </a:spcBef>
              <a:spcAft>
                <a:spcPts val="0"/>
              </a:spcAft>
              <a:buClr>
                <a:srgbClr val="434343"/>
              </a:buClr>
              <a:buSzPts val="2800"/>
              <a:buNone/>
              <a:defRPr sz="2800">
                <a:solidFill>
                  <a:srgbClr val="434343"/>
                </a:solidFill>
              </a:defRPr>
            </a:lvl5pPr>
            <a:lvl6pPr lvl="5" algn="r" rtl="0">
              <a:lnSpc>
                <a:spcPct val="100000"/>
              </a:lnSpc>
              <a:spcBef>
                <a:spcPts val="0"/>
              </a:spcBef>
              <a:spcAft>
                <a:spcPts val="0"/>
              </a:spcAft>
              <a:buClr>
                <a:srgbClr val="434343"/>
              </a:buClr>
              <a:buSzPts val="2800"/>
              <a:buNone/>
              <a:defRPr sz="2800">
                <a:solidFill>
                  <a:srgbClr val="434343"/>
                </a:solidFill>
              </a:defRPr>
            </a:lvl6pPr>
            <a:lvl7pPr lvl="6" algn="r" rtl="0">
              <a:lnSpc>
                <a:spcPct val="100000"/>
              </a:lnSpc>
              <a:spcBef>
                <a:spcPts val="0"/>
              </a:spcBef>
              <a:spcAft>
                <a:spcPts val="0"/>
              </a:spcAft>
              <a:buClr>
                <a:srgbClr val="434343"/>
              </a:buClr>
              <a:buSzPts val="2800"/>
              <a:buNone/>
              <a:defRPr sz="2800">
                <a:solidFill>
                  <a:srgbClr val="434343"/>
                </a:solidFill>
              </a:defRPr>
            </a:lvl7pPr>
            <a:lvl8pPr lvl="7" algn="r" rtl="0">
              <a:lnSpc>
                <a:spcPct val="100000"/>
              </a:lnSpc>
              <a:spcBef>
                <a:spcPts val="0"/>
              </a:spcBef>
              <a:spcAft>
                <a:spcPts val="0"/>
              </a:spcAft>
              <a:buClr>
                <a:srgbClr val="434343"/>
              </a:buClr>
              <a:buSzPts val="2800"/>
              <a:buNone/>
              <a:defRPr sz="2800">
                <a:solidFill>
                  <a:srgbClr val="434343"/>
                </a:solidFill>
              </a:defRPr>
            </a:lvl8pPr>
            <a:lvl9pPr lvl="8" algn="r" rtl="0">
              <a:lnSpc>
                <a:spcPct val="100000"/>
              </a:lnSpc>
              <a:spcBef>
                <a:spcPts val="0"/>
              </a:spcBef>
              <a:spcAft>
                <a:spcPts val="0"/>
              </a:spcAft>
              <a:buClr>
                <a:srgbClr val="434343"/>
              </a:buClr>
              <a:buSzPts val="2800"/>
              <a:buNone/>
              <a:defRPr sz="2800">
                <a:solidFill>
                  <a:srgbClr val="434343"/>
                </a:solidFill>
              </a:defRPr>
            </a:lvl9pPr>
          </a:lstStyle>
          <a:p>
            <a:endParaRPr/>
          </a:p>
        </p:txBody>
      </p:sp>
    </p:spTree>
    <p:extLst>
      <p:ext uri="{BB962C8B-B14F-4D97-AF65-F5344CB8AC3E}">
        <p14:creationId xmlns:p14="http://schemas.microsoft.com/office/powerpoint/2010/main" val="4033966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iseño personalizado 1 2">
  <p:cSld name="Diseño personalizado 1 2">
    <p:spTree>
      <p:nvGrpSpPr>
        <p:cNvPr id="1" name="Shape 214"/>
        <p:cNvGrpSpPr/>
        <p:nvPr/>
      </p:nvGrpSpPr>
      <p:grpSpPr>
        <a:xfrm>
          <a:off x="0" y="0"/>
          <a:ext cx="0" cy="0"/>
          <a:chOff x="0" y="0"/>
          <a:chExt cx="0" cy="0"/>
        </a:xfrm>
      </p:grpSpPr>
      <p:sp>
        <p:nvSpPr>
          <p:cNvPr id="215" name="Google Shape;215;p29"/>
          <p:cNvSpPr/>
          <p:nvPr/>
        </p:nvSpPr>
        <p:spPr>
          <a:xfrm>
            <a:off x="0" y="-7350"/>
            <a:ext cx="9144000" cy="51582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29"/>
          <p:cNvSpPr/>
          <p:nvPr/>
        </p:nvSpPr>
        <p:spPr>
          <a:xfrm flipH="1">
            <a:off x="175" y="0"/>
            <a:ext cx="7960500" cy="41445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29"/>
          <p:cNvSpPr txBox="1">
            <a:spLocks noGrp="1"/>
          </p:cNvSpPr>
          <p:nvPr>
            <p:ph type="ctrTitle"/>
          </p:nvPr>
        </p:nvSpPr>
        <p:spPr>
          <a:xfrm flipH="1">
            <a:off x="829925" y="2407375"/>
            <a:ext cx="5685000" cy="6705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6000"/>
              <a:buNone/>
              <a:defRPr sz="6000">
                <a:solidFill>
                  <a:srgbClr val="FFFFFF"/>
                </a:solidFill>
              </a:defRPr>
            </a:lvl1pPr>
            <a:lvl2pPr lvl="1" algn="r" rtl="0">
              <a:spcBef>
                <a:spcPts val="0"/>
              </a:spcBef>
              <a:spcAft>
                <a:spcPts val="0"/>
              </a:spcAft>
              <a:buClr>
                <a:srgbClr val="434343"/>
              </a:buClr>
              <a:buSzPts val="5200"/>
              <a:buNone/>
              <a:defRPr sz="5200">
                <a:solidFill>
                  <a:srgbClr val="434343"/>
                </a:solidFill>
              </a:defRPr>
            </a:lvl2pPr>
            <a:lvl3pPr lvl="2" algn="r" rtl="0">
              <a:spcBef>
                <a:spcPts val="0"/>
              </a:spcBef>
              <a:spcAft>
                <a:spcPts val="0"/>
              </a:spcAft>
              <a:buClr>
                <a:srgbClr val="434343"/>
              </a:buClr>
              <a:buSzPts val="5200"/>
              <a:buNone/>
              <a:defRPr sz="5200">
                <a:solidFill>
                  <a:srgbClr val="434343"/>
                </a:solidFill>
              </a:defRPr>
            </a:lvl3pPr>
            <a:lvl4pPr lvl="3" algn="r" rtl="0">
              <a:spcBef>
                <a:spcPts val="0"/>
              </a:spcBef>
              <a:spcAft>
                <a:spcPts val="0"/>
              </a:spcAft>
              <a:buClr>
                <a:srgbClr val="434343"/>
              </a:buClr>
              <a:buSzPts val="5200"/>
              <a:buNone/>
              <a:defRPr sz="5200">
                <a:solidFill>
                  <a:srgbClr val="434343"/>
                </a:solidFill>
              </a:defRPr>
            </a:lvl4pPr>
            <a:lvl5pPr lvl="4" algn="r" rtl="0">
              <a:spcBef>
                <a:spcPts val="0"/>
              </a:spcBef>
              <a:spcAft>
                <a:spcPts val="0"/>
              </a:spcAft>
              <a:buClr>
                <a:srgbClr val="434343"/>
              </a:buClr>
              <a:buSzPts val="5200"/>
              <a:buNone/>
              <a:defRPr sz="5200">
                <a:solidFill>
                  <a:srgbClr val="434343"/>
                </a:solidFill>
              </a:defRPr>
            </a:lvl5pPr>
            <a:lvl6pPr lvl="5" algn="r" rtl="0">
              <a:spcBef>
                <a:spcPts val="0"/>
              </a:spcBef>
              <a:spcAft>
                <a:spcPts val="0"/>
              </a:spcAft>
              <a:buClr>
                <a:srgbClr val="434343"/>
              </a:buClr>
              <a:buSzPts val="5200"/>
              <a:buNone/>
              <a:defRPr sz="5200">
                <a:solidFill>
                  <a:srgbClr val="434343"/>
                </a:solidFill>
              </a:defRPr>
            </a:lvl6pPr>
            <a:lvl7pPr lvl="6" algn="r" rtl="0">
              <a:spcBef>
                <a:spcPts val="0"/>
              </a:spcBef>
              <a:spcAft>
                <a:spcPts val="0"/>
              </a:spcAft>
              <a:buClr>
                <a:srgbClr val="434343"/>
              </a:buClr>
              <a:buSzPts val="5200"/>
              <a:buNone/>
              <a:defRPr sz="5200">
                <a:solidFill>
                  <a:srgbClr val="434343"/>
                </a:solidFill>
              </a:defRPr>
            </a:lvl7pPr>
            <a:lvl8pPr lvl="7" algn="r" rtl="0">
              <a:spcBef>
                <a:spcPts val="0"/>
              </a:spcBef>
              <a:spcAft>
                <a:spcPts val="0"/>
              </a:spcAft>
              <a:buClr>
                <a:srgbClr val="434343"/>
              </a:buClr>
              <a:buSzPts val="5200"/>
              <a:buNone/>
              <a:defRPr sz="5200">
                <a:solidFill>
                  <a:srgbClr val="434343"/>
                </a:solidFill>
              </a:defRPr>
            </a:lvl8pPr>
            <a:lvl9pPr lvl="8" algn="r" rtl="0">
              <a:spcBef>
                <a:spcPts val="0"/>
              </a:spcBef>
              <a:spcAft>
                <a:spcPts val="0"/>
              </a:spcAft>
              <a:buClr>
                <a:srgbClr val="434343"/>
              </a:buClr>
              <a:buSzPts val="5200"/>
              <a:buNone/>
              <a:defRPr sz="5200">
                <a:solidFill>
                  <a:srgbClr val="434343"/>
                </a:solidFill>
              </a:defRPr>
            </a:lvl9pPr>
          </a:lstStyle>
          <a:p>
            <a:endParaRPr/>
          </a:p>
        </p:txBody>
      </p:sp>
      <p:sp>
        <p:nvSpPr>
          <p:cNvPr id="218" name="Google Shape;218;p29"/>
          <p:cNvSpPr txBox="1">
            <a:spLocks noGrp="1"/>
          </p:cNvSpPr>
          <p:nvPr>
            <p:ph type="subTitle" idx="1"/>
          </p:nvPr>
        </p:nvSpPr>
        <p:spPr>
          <a:xfrm flipH="1">
            <a:off x="830035" y="2509574"/>
            <a:ext cx="3010800" cy="1170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FFFFFF"/>
              </a:buClr>
              <a:buSzPts val="1200"/>
              <a:buNone/>
              <a:defRPr>
                <a:solidFill>
                  <a:srgbClr val="FFFFFF"/>
                </a:solidFill>
              </a:defRPr>
            </a:lvl1pPr>
            <a:lvl2pPr lvl="1" rtl="0">
              <a:lnSpc>
                <a:spcPct val="100000"/>
              </a:lnSpc>
              <a:spcBef>
                <a:spcPts val="0"/>
              </a:spcBef>
              <a:spcAft>
                <a:spcPts val="0"/>
              </a:spcAft>
              <a:buClr>
                <a:srgbClr val="434343"/>
              </a:buClr>
              <a:buSzPts val="2800"/>
              <a:buNone/>
              <a:defRPr sz="2800">
                <a:solidFill>
                  <a:srgbClr val="434343"/>
                </a:solidFill>
              </a:defRPr>
            </a:lvl2pPr>
            <a:lvl3pPr lvl="2" rtl="0">
              <a:lnSpc>
                <a:spcPct val="100000"/>
              </a:lnSpc>
              <a:spcBef>
                <a:spcPts val="0"/>
              </a:spcBef>
              <a:spcAft>
                <a:spcPts val="0"/>
              </a:spcAft>
              <a:buClr>
                <a:srgbClr val="434343"/>
              </a:buClr>
              <a:buSzPts val="2800"/>
              <a:buNone/>
              <a:defRPr sz="2800">
                <a:solidFill>
                  <a:srgbClr val="434343"/>
                </a:solidFill>
              </a:defRPr>
            </a:lvl3pPr>
            <a:lvl4pPr lvl="3" rtl="0">
              <a:lnSpc>
                <a:spcPct val="100000"/>
              </a:lnSpc>
              <a:spcBef>
                <a:spcPts val="0"/>
              </a:spcBef>
              <a:spcAft>
                <a:spcPts val="0"/>
              </a:spcAft>
              <a:buClr>
                <a:srgbClr val="434343"/>
              </a:buClr>
              <a:buSzPts val="2800"/>
              <a:buNone/>
              <a:defRPr sz="2800">
                <a:solidFill>
                  <a:srgbClr val="434343"/>
                </a:solidFill>
              </a:defRPr>
            </a:lvl4pPr>
            <a:lvl5pPr lvl="4" rtl="0">
              <a:lnSpc>
                <a:spcPct val="100000"/>
              </a:lnSpc>
              <a:spcBef>
                <a:spcPts val="0"/>
              </a:spcBef>
              <a:spcAft>
                <a:spcPts val="0"/>
              </a:spcAft>
              <a:buClr>
                <a:srgbClr val="434343"/>
              </a:buClr>
              <a:buSzPts val="2800"/>
              <a:buNone/>
              <a:defRPr sz="2800">
                <a:solidFill>
                  <a:srgbClr val="434343"/>
                </a:solidFill>
              </a:defRPr>
            </a:lvl5pPr>
            <a:lvl6pPr lvl="5" rtl="0">
              <a:lnSpc>
                <a:spcPct val="100000"/>
              </a:lnSpc>
              <a:spcBef>
                <a:spcPts val="0"/>
              </a:spcBef>
              <a:spcAft>
                <a:spcPts val="0"/>
              </a:spcAft>
              <a:buClr>
                <a:srgbClr val="434343"/>
              </a:buClr>
              <a:buSzPts val="2800"/>
              <a:buNone/>
              <a:defRPr sz="2800">
                <a:solidFill>
                  <a:srgbClr val="434343"/>
                </a:solidFill>
              </a:defRPr>
            </a:lvl6pPr>
            <a:lvl7pPr lvl="6" rtl="0">
              <a:lnSpc>
                <a:spcPct val="100000"/>
              </a:lnSpc>
              <a:spcBef>
                <a:spcPts val="0"/>
              </a:spcBef>
              <a:spcAft>
                <a:spcPts val="0"/>
              </a:spcAft>
              <a:buClr>
                <a:srgbClr val="434343"/>
              </a:buClr>
              <a:buSzPts val="2800"/>
              <a:buNone/>
              <a:defRPr sz="2800">
                <a:solidFill>
                  <a:srgbClr val="434343"/>
                </a:solidFill>
              </a:defRPr>
            </a:lvl7pPr>
            <a:lvl8pPr lvl="7" rtl="0">
              <a:lnSpc>
                <a:spcPct val="100000"/>
              </a:lnSpc>
              <a:spcBef>
                <a:spcPts val="0"/>
              </a:spcBef>
              <a:spcAft>
                <a:spcPts val="0"/>
              </a:spcAft>
              <a:buClr>
                <a:srgbClr val="434343"/>
              </a:buClr>
              <a:buSzPts val="2800"/>
              <a:buNone/>
              <a:defRPr sz="2800">
                <a:solidFill>
                  <a:srgbClr val="434343"/>
                </a:solidFill>
              </a:defRPr>
            </a:lvl8pPr>
            <a:lvl9pPr lvl="8" rtl="0">
              <a:lnSpc>
                <a:spcPct val="100000"/>
              </a:lnSpc>
              <a:spcBef>
                <a:spcPts val="0"/>
              </a:spcBef>
              <a:spcAft>
                <a:spcPts val="0"/>
              </a:spcAft>
              <a:buClr>
                <a:srgbClr val="434343"/>
              </a:buClr>
              <a:buSzPts val="2800"/>
              <a:buNone/>
              <a:defRPr sz="2800">
                <a:solidFill>
                  <a:srgbClr val="434343"/>
                </a:solidFill>
              </a:defRPr>
            </a:lvl9pPr>
          </a:lstStyle>
          <a:p>
            <a:endParaRPr/>
          </a:p>
        </p:txBody>
      </p:sp>
      <p:sp>
        <p:nvSpPr>
          <p:cNvPr id="219" name="Google Shape;219;p29"/>
          <p:cNvSpPr/>
          <p:nvPr/>
        </p:nvSpPr>
        <p:spPr>
          <a:xfrm flipH="1">
            <a:off x="7569475" y="1899474"/>
            <a:ext cx="1575000" cy="32442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Tree>
    <p:extLst>
      <p:ext uri="{BB962C8B-B14F-4D97-AF65-F5344CB8AC3E}">
        <p14:creationId xmlns:p14="http://schemas.microsoft.com/office/powerpoint/2010/main" val="1765595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seño personalizado 3">
  <p:cSld name="Diseño personalizado 3">
    <p:spTree>
      <p:nvGrpSpPr>
        <p:cNvPr id="1" name="Shape 220"/>
        <p:cNvGrpSpPr/>
        <p:nvPr/>
      </p:nvGrpSpPr>
      <p:grpSpPr>
        <a:xfrm>
          <a:off x="0" y="0"/>
          <a:ext cx="0" cy="0"/>
          <a:chOff x="0" y="0"/>
          <a:chExt cx="0" cy="0"/>
        </a:xfrm>
      </p:grpSpPr>
      <p:sp>
        <p:nvSpPr>
          <p:cNvPr id="221" name="Google Shape;221;p30"/>
          <p:cNvSpPr/>
          <p:nvPr/>
        </p:nvSpPr>
        <p:spPr>
          <a:xfrm>
            <a:off x="-1" y="941127"/>
            <a:ext cx="6078300" cy="42024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
        <p:nvSpPr>
          <p:cNvPr id="222" name="Google Shape;222;p30"/>
          <p:cNvSpPr/>
          <p:nvPr/>
        </p:nvSpPr>
        <p:spPr>
          <a:xfrm>
            <a:off x="2083250" y="7125"/>
            <a:ext cx="7061400" cy="51435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
        <p:nvSpPr>
          <p:cNvPr id="223" name="Google Shape;223;p30"/>
          <p:cNvSpPr txBox="1">
            <a:spLocks noGrp="1"/>
          </p:cNvSpPr>
          <p:nvPr>
            <p:ph type="ctrTitle"/>
          </p:nvPr>
        </p:nvSpPr>
        <p:spPr>
          <a:xfrm>
            <a:off x="4611075" y="1349275"/>
            <a:ext cx="3502800" cy="1513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4800"/>
              <a:buNone/>
              <a:defRPr sz="4800">
                <a:solidFill>
                  <a:srgbClr val="FFFFFF"/>
                </a:solidFill>
              </a:defRPr>
            </a:lvl1pPr>
            <a:lvl2pPr lvl="1" algn="r" rtl="0">
              <a:spcBef>
                <a:spcPts val="0"/>
              </a:spcBef>
              <a:spcAft>
                <a:spcPts val="0"/>
              </a:spcAft>
              <a:buClr>
                <a:srgbClr val="FFFFFF"/>
              </a:buClr>
              <a:buSzPts val="4800"/>
              <a:buNone/>
              <a:defRPr sz="4800">
                <a:solidFill>
                  <a:srgbClr val="FFFFFF"/>
                </a:solidFill>
              </a:defRPr>
            </a:lvl2pPr>
            <a:lvl3pPr lvl="2" algn="r" rtl="0">
              <a:spcBef>
                <a:spcPts val="0"/>
              </a:spcBef>
              <a:spcAft>
                <a:spcPts val="0"/>
              </a:spcAft>
              <a:buClr>
                <a:srgbClr val="FFFFFF"/>
              </a:buClr>
              <a:buSzPts val="4800"/>
              <a:buNone/>
              <a:defRPr sz="4800">
                <a:solidFill>
                  <a:srgbClr val="FFFFFF"/>
                </a:solidFill>
              </a:defRPr>
            </a:lvl3pPr>
            <a:lvl4pPr lvl="3" algn="r" rtl="0">
              <a:spcBef>
                <a:spcPts val="0"/>
              </a:spcBef>
              <a:spcAft>
                <a:spcPts val="0"/>
              </a:spcAft>
              <a:buClr>
                <a:srgbClr val="FFFFFF"/>
              </a:buClr>
              <a:buSzPts val="4800"/>
              <a:buNone/>
              <a:defRPr sz="4800">
                <a:solidFill>
                  <a:srgbClr val="FFFFFF"/>
                </a:solidFill>
              </a:defRPr>
            </a:lvl4pPr>
            <a:lvl5pPr lvl="4" algn="r" rtl="0">
              <a:spcBef>
                <a:spcPts val="0"/>
              </a:spcBef>
              <a:spcAft>
                <a:spcPts val="0"/>
              </a:spcAft>
              <a:buClr>
                <a:srgbClr val="FFFFFF"/>
              </a:buClr>
              <a:buSzPts val="4800"/>
              <a:buNone/>
              <a:defRPr sz="4800">
                <a:solidFill>
                  <a:srgbClr val="FFFFFF"/>
                </a:solidFill>
              </a:defRPr>
            </a:lvl5pPr>
            <a:lvl6pPr lvl="5" algn="r" rtl="0">
              <a:spcBef>
                <a:spcPts val="0"/>
              </a:spcBef>
              <a:spcAft>
                <a:spcPts val="0"/>
              </a:spcAft>
              <a:buClr>
                <a:srgbClr val="FFFFFF"/>
              </a:buClr>
              <a:buSzPts val="4800"/>
              <a:buNone/>
              <a:defRPr sz="4800">
                <a:solidFill>
                  <a:srgbClr val="FFFFFF"/>
                </a:solidFill>
              </a:defRPr>
            </a:lvl6pPr>
            <a:lvl7pPr lvl="6" algn="r" rtl="0">
              <a:spcBef>
                <a:spcPts val="0"/>
              </a:spcBef>
              <a:spcAft>
                <a:spcPts val="0"/>
              </a:spcAft>
              <a:buClr>
                <a:srgbClr val="FFFFFF"/>
              </a:buClr>
              <a:buSzPts val="4800"/>
              <a:buNone/>
              <a:defRPr sz="4800">
                <a:solidFill>
                  <a:srgbClr val="FFFFFF"/>
                </a:solidFill>
              </a:defRPr>
            </a:lvl7pPr>
            <a:lvl8pPr lvl="7" algn="r" rtl="0">
              <a:spcBef>
                <a:spcPts val="0"/>
              </a:spcBef>
              <a:spcAft>
                <a:spcPts val="0"/>
              </a:spcAft>
              <a:buClr>
                <a:srgbClr val="FFFFFF"/>
              </a:buClr>
              <a:buSzPts val="4800"/>
              <a:buNone/>
              <a:defRPr sz="4800">
                <a:solidFill>
                  <a:srgbClr val="FFFFFF"/>
                </a:solidFill>
              </a:defRPr>
            </a:lvl8pPr>
            <a:lvl9pPr lvl="8" algn="r" rtl="0">
              <a:spcBef>
                <a:spcPts val="0"/>
              </a:spcBef>
              <a:spcAft>
                <a:spcPts val="0"/>
              </a:spcAft>
              <a:buClr>
                <a:srgbClr val="FFFFFF"/>
              </a:buClr>
              <a:buSzPts val="4800"/>
              <a:buNone/>
              <a:defRPr sz="4800">
                <a:solidFill>
                  <a:srgbClr val="FFFFFF"/>
                </a:solidFill>
              </a:defRPr>
            </a:lvl9pPr>
          </a:lstStyle>
          <a:p>
            <a:endParaRPr/>
          </a:p>
        </p:txBody>
      </p:sp>
      <p:sp>
        <p:nvSpPr>
          <p:cNvPr id="224" name="Google Shape;224;p30"/>
          <p:cNvSpPr txBox="1">
            <a:spLocks noGrp="1"/>
          </p:cNvSpPr>
          <p:nvPr>
            <p:ph type="subTitle" idx="1"/>
          </p:nvPr>
        </p:nvSpPr>
        <p:spPr>
          <a:xfrm>
            <a:off x="4611075" y="2723339"/>
            <a:ext cx="3502800" cy="1829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FFFFFF"/>
              </a:buClr>
              <a:buSzPts val="1200"/>
              <a:buNone/>
              <a:defRPr>
                <a:solidFill>
                  <a:srgbClr val="FFFFFF"/>
                </a:solidFill>
              </a:defRPr>
            </a:lvl1pPr>
            <a:lvl2pPr lvl="1" algn="r" rtl="0">
              <a:lnSpc>
                <a:spcPct val="100000"/>
              </a:lnSpc>
              <a:spcBef>
                <a:spcPts val="0"/>
              </a:spcBef>
              <a:spcAft>
                <a:spcPts val="0"/>
              </a:spcAft>
              <a:buClr>
                <a:srgbClr val="FFFFFF"/>
              </a:buClr>
              <a:buSzPts val="1200"/>
              <a:buNone/>
              <a:defRPr>
                <a:solidFill>
                  <a:srgbClr val="FFFFFF"/>
                </a:solidFill>
              </a:defRPr>
            </a:lvl2pPr>
            <a:lvl3pPr lvl="2" algn="r" rtl="0">
              <a:lnSpc>
                <a:spcPct val="100000"/>
              </a:lnSpc>
              <a:spcBef>
                <a:spcPts val="0"/>
              </a:spcBef>
              <a:spcAft>
                <a:spcPts val="0"/>
              </a:spcAft>
              <a:buClr>
                <a:srgbClr val="FFFFFF"/>
              </a:buClr>
              <a:buSzPts val="1200"/>
              <a:buNone/>
              <a:defRPr>
                <a:solidFill>
                  <a:srgbClr val="FFFFFF"/>
                </a:solidFill>
              </a:defRPr>
            </a:lvl3pPr>
            <a:lvl4pPr lvl="3" algn="r" rtl="0">
              <a:lnSpc>
                <a:spcPct val="100000"/>
              </a:lnSpc>
              <a:spcBef>
                <a:spcPts val="0"/>
              </a:spcBef>
              <a:spcAft>
                <a:spcPts val="0"/>
              </a:spcAft>
              <a:buClr>
                <a:srgbClr val="FFFFFF"/>
              </a:buClr>
              <a:buSzPts val="1200"/>
              <a:buNone/>
              <a:defRPr>
                <a:solidFill>
                  <a:srgbClr val="FFFFFF"/>
                </a:solidFill>
              </a:defRPr>
            </a:lvl4pPr>
            <a:lvl5pPr lvl="4" algn="r" rtl="0">
              <a:lnSpc>
                <a:spcPct val="100000"/>
              </a:lnSpc>
              <a:spcBef>
                <a:spcPts val="0"/>
              </a:spcBef>
              <a:spcAft>
                <a:spcPts val="0"/>
              </a:spcAft>
              <a:buClr>
                <a:srgbClr val="FFFFFF"/>
              </a:buClr>
              <a:buSzPts val="1200"/>
              <a:buNone/>
              <a:defRPr>
                <a:solidFill>
                  <a:srgbClr val="FFFFFF"/>
                </a:solidFill>
              </a:defRPr>
            </a:lvl5pPr>
            <a:lvl6pPr lvl="5" algn="r" rtl="0">
              <a:lnSpc>
                <a:spcPct val="100000"/>
              </a:lnSpc>
              <a:spcBef>
                <a:spcPts val="0"/>
              </a:spcBef>
              <a:spcAft>
                <a:spcPts val="0"/>
              </a:spcAft>
              <a:buClr>
                <a:srgbClr val="FFFFFF"/>
              </a:buClr>
              <a:buSzPts val="1200"/>
              <a:buNone/>
              <a:defRPr>
                <a:solidFill>
                  <a:srgbClr val="FFFFFF"/>
                </a:solidFill>
              </a:defRPr>
            </a:lvl6pPr>
            <a:lvl7pPr lvl="6" algn="r" rtl="0">
              <a:lnSpc>
                <a:spcPct val="100000"/>
              </a:lnSpc>
              <a:spcBef>
                <a:spcPts val="0"/>
              </a:spcBef>
              <a:spcAft>
                <a:spcPts val="0"/>
              </a:spcAft>
              <a:buClr>
                <a:srgbClr val="FFFFFF"/>
              </a:buClr>
              <a:buSzPts val="1200"/>
              <a:buNone/>
              <a:defRPr>
                <a:solidFill>
                  <a:srgbClr val="FFFFFF"/>
                </a:solidFill>
              </a:defRPr>
            </a:lvl7pPr>
            <a:lvl8pPr lvl="7" algn="r" rtl="0">
              <a:lnSpc>
                <a:spcPct val="100000"/>
              </a:lnSpc>
              <a:spcBef>
                <a:spcPts val="0"/>
              </a:spcBef>
              <a:spcAft>
                <a:spcPts val="0"/>
              </a:spcAft>
              <a:buClr>
                <a:srgbClr val="FFFFFF"/>
              </a:buClr>
              <a:buSzPts val="1200"/>
              <a:buNone/>
              <a:defRPr>
                <a:solidFill>
                  <a:srgbClr val="FFFFFF"/>
                </a:solidFill>
              </a:defRPr>
            </a:lvl8pPr>
            <a:lvl9pPr lvl="8" algn="r" rtl="0">
              <a:lnSpc>
                <a:spcPct val="100000"/>
              </a:lnSpc>
              <a:spcBef>
                <a:spcPts val="0"/>
              </a:spcBef>
              <a:spcAft>
                <a:spcPts val="0"/>
              </a:spcAft>
              <a:buClr>
                <a:srgbClr val="FFFFFF"/>
              </a:buClr>
              <a:buSzPts val="1200"/>
              <a:buNone/>
              <a:defRPr>
                <a:solidFill>
                  <a:srgbClr val="FFFFFF"/>
                </a:solidFill>
              </a:defRPr>
            </a:lvl9pPr>
          </a:lstStyle>
          <a:p>
            <a:endParaRPr/>
          </a:p>
        </p:txBody>
      </p:sp>
    </p:spTree>
    <p:extLst>
      <p:ext uri="{BB962C8B-B14F-4D97-AF65-F5344CB8AC3E}">
        <p14:creationId xmlns:p14="http://schemas.microsoft.com/office/powerpoint/2010/main" val="3466293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iseño personalizado 3 1">
  <p:cSld name="Diseño personalizado 3 1">
    <p:spTree>
      <p:nvGrpSpPr>
        <p:cNvPr id="1" name="Shape 225"/>
        <p:cNvGrpSpPr/>
        <p:nvPr/>
      </p:nvGrpSpPr>
      <p:grpSpPr>
        <a:xfrm>
          <a:off x="0" y="0"/>
          <a:ext cx="0" cy="0"/>
          <a:chOff x="0" y="0"/>
          <a:chExt cx="0" cy="0"/>
        </a:xfrm>
      </p:grpSpPr>
      <p:sp>
        <p:nvSpPr>
          <p:cNvPr id="226" name="Google Shape;226;p31"/>
          <p:cNvSpPr/>
          <p:nvPr/>
        </p:nvSpPr>
        <p:spPr>
          <a:xfrm flipH="1">
            <a:off x="474" y="-14675"/>
            <a:ext cx="9144000" cy="51582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31"/>
          <p:cNvSpPr/>
          <p:nvPr/>
        </p:nvSpPr>
        <p:spPr>
          <a:xfrm flipH="1">
            <a:off x="3066175" y="941127"/>
            <a:ext cx="6078300" cy="42024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
        <p:nvSpPr>
          <p:cNvPr id="228" name="Google Shape;228;p31"/>
          <p:cNvSpPr/>
          <p:nvPr/>
        </p:nvSpPr>
        <p:spPr>
          <a:xfrm flipH="1">
            <a:off x="-1" y="7125"/>
            <a:ext cx="6078300" cy="51435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
        <p:nvSpPr>
          <p:cNvPr id="229" name="Google Shape;229;p31"/>
          <p:cNvSpPr txBox="1">
            <a:spLocks noGrp="1"/>
          </p:cNvSpPr>
          <p:nvPr>
            <p:ph type="ctrTitle"/>
          </p:nvPr>
        </p:nvSpPr>
        <p:spPr>
          <a:xfrm flipH="1">
            <a:off x="1030599" y="1349275"/>
            <a:ext cx="3502800" cy="1513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a:endParaRPr/>
          </a:p>
        </p:txBody>
      </p:sp>
      <p:sp>
        <p:nvSpPr>
          <p:cNvPr id="230" name="Google Shape;230;p31"/>
          <p:cNvSpPr txBox="1">
            <a:spLocks noGrp="1"/>
          </p:cNvSpPr>
          <p:nvPr>
            <p:ph type="subTitle" idx="1"/>
          </p:nvPr>
        </p:nvSpPr>
        <p:spPr>
          <a:xfrm flipH="1">
            <a:off x="1030599" y="2723339"/>
            <a:ext cx="3502800" cy="182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200"/>
              <a:buNone/>
              <a:defRPr>
                <a:solidFill>
                  <a:srgbClr val="FFFFFF"/>
                </a:solidFill>
              </a:defRPr>
            </a:lvl1pPr>
            <a:lvl2pPr lvl="1" rtl="0">
              <a:lnSpc>
                <a:spcPct val="100000"/>
              </a:lnSpc>
              <a:spcBef>
                <a:spcPts val="0"/>
              </a:spcBef>
              <a:spcAft>
                <a:spcPts val="0"/>
              </a:spcAft>
              <a:buClr>
                <a:srgbClr val="FFFFFF"/>
              </a:buClr>
              <a:buSzPts val="1200"/>
              <a:buNone/>
              <a:defRPr>
                <a:solidFill>
                  <a:srgbClr val="FFFFFF"/>
                </a:solidFill>
              </a:defRPr>
            </a:lvl2pPr>
            <a:lvl3pPr lvl="2" rtl="0">
              <a:lnSpc>
                <a:spcPct val="100000"/>
              </a:lnSpc>
              <a:spcBef>
                <a:spcPts val="0"/>
              </a:spcBef>
              <a:spcAft>
                <a:spcPts val="0"/>
              </a:spcAft>
              <a:buClr>
                <a:srgbClr val="FFFFFF"/>
              </a:buClr>
              <a:buSzPts val="1200"/>
              <a:buNone/>
              <a:defRPr>
                <a:solidFill>
                  <a:srgbClr val="FFFFFF"/>
                </a:solidFill>
              </a:defRPr>
            </a:lvl3pPr>
            <a:lvl4pPr lvl="3" rtl="0">
              <a:lnSpc>
                <a:spcPct val="100000"/>
              </a:lnSpc>
              <a:spcBef>
                <a:spcPts val="0"/>
              </a:spcBef>
              <a:spcAft>
                <a:spcPts val="0"/>
              </a:spcAft>
              <a:buClr>
                <a:srgbClr val="FFFFFF"/>
              </a:buClr>
              <a:buSzPts val="1200"/>
              <a:buNone/>
              <a:defRPr>
                <a:solidFill>
                  <a:srgbClr val="FFFFFF"/>
                </a:solidFill>
              </a:defRPr>
            </a:lvl4pPr>
            <a:lvl5pPr lvl="4" rtl="0">
              <a:lnSpc>
                <a:spcPct val="100000"/>
              </a:lnSpc>
              <a:spcBef>
                <a:spcPts val="0"/>
              </a:spcBef>
              <a:spcAft>
                <a:spcPts val="0"/>
              </a:spcAft>
              <a:buClr>
                <a:srgbClr val="FFFFFF"/>
              </a:buClr>
              <a:buSzPts val="1200"/>
              <a:buNone/>
              <a:defRPr>
                <a:solidFill>
                  <a:srgbClr val="FFFFFF"/>
                </a:solidFill>
              </a:defRPr>
            </a:lvl5pPr>
            <a:lvl6pPr lvl="5" rtl="0">
              <a:lnSpc>
                <a:spcPct val="100000"/>
              </a:lnSpc>
              <a:spcBef>
                <a:spcPts val="0"/>
              </a:spcBef>
              <a:spcAft>
                <a:spcPts val="0"/>
              </a:spcAft>
              <a:buClr>
                <a:srgbClr val="FFFFFF"/>
              </a:buClr>
              <a:buSzPts val="1200"/>
              <a:buNone/>
              <a:defRPr>
                <a:solidFill>
                  <a:srgbClr val="FFFFFF"/>
                </a:solidFill>
              </a:defRPr>
            </a:lvl6pPr>
            <a:lvl7pPr lvl="6" rtl="0">
              <a:lnSpc>
                <a:spcPct val="100000"/>
              </a:lnSpc>
              <a:spcBef>
                <a:spcPts val="0"/>
              </a:spcBef>
              <a:spcAft>
                <a:spcPts val="0"/>
              </a:spcAft>
              <a:buClr>
                <a:srgbClr val="FFFFFF"/>
              </a:buClr>
              <a:buSzPts val="1200"/>
              <a:buNone/>
              <a:defRPr>
                <a:solidFill>
                  <a:srgbClr val="FFFFFF"/>
                </a:solidFill>
              </a:defRPr>
            </a:lvl7pPr>
            <a:lvl8pPr lvl="7" rtl="0">
              <a:lnSpc>
                <a:spcPct val="100000"/>
              </a:lnSpc>
              <a:spcBef>
                <a:spcPts val="0"/>
              </a:spcBef>
              <a:spcAft>
                <a:spcPts val="0"/>
              </a:spcAft>
              <a:buClr>
                <a:srgbClr val="FFFFFF"/>
              </a:buClr>
              <a:buSzPts val="1200"/>
              <a:buNone/>
              <a:defRPr>
                <a:solidFill>
                  <a:srgbClr val="FFFFFF"/>
                </a:solidFill>
              </a:defRPr>
            </a:lvl8pPr>
            <a:lvl9pPr lvl="8" rtl="0">
              <a:lnSpc>
                <a:spcPct val="100000"/>
              </a:lnSpc>
              <a:spcBef>
                <a:spcPts val="0"/>
              </a:spcBef>
              <a:spcAft>
                <a:spcPts val="0"/>
              </a:spcAft>
              <a:buClr>
                <a:srgbClr val="FFFFFF"/>
              </a:buClr>
              <a:buSzPts val="1200"/>
              <a:buNone/>
              <a:defRPr>
                <a:solidFill>
                  <a:srgbClr val="FFFFFF"/>
                </a:solidFill>
              </a:defRPr>
            </a:lvl9pPr>
          </a:lstStyle>
          <a:p>
            <a:endParaRPr/>
          </a:p>
        </p:txBody>
      </p:sp>
    </p:spTree>
    <p:extLst>
      <p:ext uri="{BB962C8B-B14F-4D97-AF65-F5344CB8AC3E}">
        <p14:creationId xmlns:p14="http://schemas.microsoft.com/office/powerpoint/2010/main" val="1306419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lumns" type="titleOnly">
  <p:cSld name="TITLE_ONLY">
    <p:bg>
      <p:bgPr>
        <a:noFill/>
        <a:effectLst/>
      </p:bgPr>
    </p:bg>
    <p:spTree>
      <p:nvGrpSpPr>
        <p:cNvPr id="1" name="Shape 71"/>
        <p:cNvGrpSpPr/>
        <p:nvPr/>
      </p:nvGrpSpPr>
      <p:grpSpPr>
        <a:xfrm>
          <a:off x="0" y="0"/>
          <a:ext cx="0" cy="0"/>
          <a:chOff x="0" y="0"/>
          <a:chExt cx="0" cy="0"/>
        </a:xfrm>
      </p:grpSpPr>
      <p:sp>
        <p:nvSpPr>
          <p:cNvPr id="72" name="Google Shape;72;p11"/>
          <p:cNvSpPr/>
          <p:nvPr/>
        </p:nvSpPr>
        <p:spPr>
          <a:xfrm>
            <a:off x="4560425" y="471475"/>
            <a:ext cx="4587300" cy="4200600"/>
          </a:xfrm>
          <a:prstGeom prst="rect">
            <a:avLst/>
          </a:prstGeom>
          <a:solidFill>
            <a:srgbClr val="00C3B1">
              <a:alpha val="53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a:off x="-7500" y="471475"/>
            <a:ext cx="4587300" cy="4200600"/>
          </a:xfrm>
          <a:prstGeom prst="rect">
            <a:avLst/>
          </a:prstGeom>
          <a:solidFill>
            <a:srgbClr val="073763">
              <a:alpha val="74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txBox="1">
            <a:spLocks noGrp="1"/>
          </p:cNvSpPr>
          <p:nvPr>
            <p:ph type="subTitle" idx="1"/>
          </p:nvPr>
        </p:nvSpPr>
        <p:spPr>
          <a:xfrm>
            <a:off x="759113" y="2614325"/>
            <a:ext cx="27972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75" name="Google Shape;75;p11"/>
          <p:cNvSpPr txBox="1">
            <a:spLocks noGrp="1"/>
          </p:cNvSpPr>
          <p:nvPr>
            <p:ph type="subTitle" idx="2"/>
          </p:nvPr>
        </p:nvSpPr>
        <p:spPr>
          <a:xfrm>
            <a:off x="5411863" y="2614325"/>
            <a:ext cx="27972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76" name="Google Shape;76;p11"/>
          <p:cNvSpPr txBox="1">
            <a:spLocks noGrp="1"/>
          </p:cNvSpPr>
          <p:nvPr>
            <p:ph type="ctrTitle"/>
          </p:nvPr>
        </p:nvSpPr>
        <p:spPr>
          <a:xfrm>
            <a:off x="792969" y="1793125"/>
            <a:ext cx="2797200" cy="644700"/>
          </a:xfrm>
          <a:prstGeom prst="rect">
            <a:avLst/>
          </a:prstGeom>
          <a:ln w="19050"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lvl1pPr lvl="0" algn="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1pPr>
            <a:lvl2pPr lvl="1" algn="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2pPr>
            <a:lvl3pPr lvl="2" algn="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3pPr>
            <a:lvl4pPr lvl="3" algn="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4pPr>
            <a:lvl5pPr lvl="4" algn="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5pPr>
            <a:lvl6pPr lvl="5" algn="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6pPr>
            <a:lvl7pPr lvl="6" algn="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7pPr>
            <a:lvl8pPr lvl="7" algn="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8pPr>
            <a:lvl9pPr lvl="8" algn="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9pPr>
          </a:lstStyle>
          <a:p>
            <a:endParaRPr/>
          </a:p>
        </p:txBody>
      </p:sp>
      <p:sp>
        <p:nvSpPr>
          <p:cNvPr id="77" name="Google Shape;77;p11"/>
          <p:cNvSpPr txBox="1">
            <a:spLocks noGrp="1"/>
          </p:cNvSpPr>
          <p:nvPr>
            <p:ph type="ctrTitle" idx="3"/>
          </p:nvPr>
        </p:nvSpPr>
        <p:spPr>
          <a:xfrm>
            <a:off x="5445719" y="1793125"/>
            <a:ext cx="2797200" cy="644700"/>
          </a:xfrm>
          <a:prstGeom prst="rect">
            <a:avLst/>
          </a:prstGeom>
          <a:ln w="19050"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lvl1pPr lvl="0" algn="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1pPr>
            <a:lvl2pPr lvl="1" algn="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2pPr>
            <a:lvl3pPr lvl="2" algn="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3pPr>
            <a:lvl4pPr lvl="3" algn="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4pPr>
            <a:lvl5pPr lvl="4" algn="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5pPr>
            <a:lvl6pPr lvl="5" algn="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6pPr>
            <a:lvl7pPr lvl="6" algn="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7pPr>
            <a:lvl8pPr lvl="7" algn="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8pPr>
            <a:lvl9pPr lvl="8" algn="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9pPr>
          </a:lstStyle>
          <a:p>
            <a:endParaRPr/>
          </a:p>
        </p:txBody>
      </p:sp>
      <p:grpSp>
        <p:nvGrpSpPr>
          <p:cNvPr id="78" name="Google Shape;78;p11"/>
          <p:cNvGrpSpPr/>
          <p:nvPr/>
        </p:nvGrpSpPr>
        <p:grpSpPr>
          <a:xfrm>
            <a:off x="4576072" y="4075"/>
            <a:ext cx="392700" cy="5157600"/>
            <a:chOff x="3047922" y="4075"/>
            <a:chExt cx="392700" cy="5157600"/>
          </a:xfrm>
        </p:grpSpPr>
        <p:sp>
          <p:nvSpPr>
            <p:cNvPr id="79" name="Google Shape;79;p11"/>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 name="Google Shape;80;p11"/>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1620">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seño personalizado 2">
  <p:cSld name="Diseño personalizado 2">
    <p:spTree>
      <p:nvGrpSpPr>
        <p:cNvPr id="1" name="Shape 231"/>
        <p:cNvGrpSpPr/>
        <p:nvPr/>
      </p:nvGrpSpPr>
      <p:grpSpPr>
        <a:xfrm>
          <a:off x="0" y="0"/>
          <a:ext cx="0" cy="0"/>
          <a:chOff x="0" y="0"/>
          <a:chExt cx="0" cy="0"/>
        </a:xfrm>
      </p:grpSpPr>
      <p:sp>
        <p:nvSpPr>
          <p:cNvPr id="232" name="Google Shape;232;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Clr>
                <a:srgbClr val="000000"/>
              </a:buClr>
              <a:buSzPts val="1100"/>
              <a:buFont typeface="Arial"/>
              <a:buNone/>
              <a:defRPr/>
            </a:lvl1pPr>
            <a:lvl2pPr lvl="1" rtl="0">
              <a:buClr>
                <a:srgbClr val="000000"/>
              </a:buClr>
              <a:buSzPts val="1100"/>
              <a:buFont typeface="Arial"/>
              <a:buNone/>
              <a:defRPr/>
            </a:lvl2pPr>
            <a:lvl3pPr lvl="2" rtl="0">
              <a:buClr>
                <a:srgbClr val="000000"/>
              </a:buClr>
              <a:buSzPts val="1100"/>
              <a:buFont typeface="Arial"/>
              <a:buNone/>
              <a:defRPr/>
            </a:lvl3pPr>
            <a:lvl4pPr lvl="3" rtl="0">
              <a:buClr>
                <a:srgbClr val="000000"/>
              </a:buClr>
              <a:buSzPts val="1100"/>
              <a:buFont typeface="Arial"/>
              <a:buNone/>
              <a:defRPr/>
            </a:lvl4pPr>
            <a:lvl5pPr lvl="4" rtl="0">
              <a:buClr>
                <a:srgbClr val="000000"/>
              </a:buClr>
              <a:buSzPts val="1100"/>
              <a:buFont typeface="Arial"/>
              <a:buNone/>
              <a:defRPr/>
            </a:lvl5pPr>
            <a:lvl6pPr lvl="5" rtl="0">
              <a:buClr>
                <a:srgbClr val="000000"/>
              </a:buClr>
              <a:buSzPts val="1100"/>
              <a:buFont typeface="Arial"/>
              <a:buNone/>
              <a:defRPr/>
            </a:lvl6pPr>
            <a:lvl7pPr lvl="6" rtl="0">
              <a:buClr>
                <a:srgbClr val="000000"/>
              </a:buClr>
              <a:buSzPts val="1100"/>
              <a:buFont typeface="Arial"/>
              <a:buNone/>
              <a:defRPr/>
            </a:lvl7pPr>
            <a:lvl8pPr lvl="7" rtl="0">
              <a:buClr>
                <a:srgbClr val="000000"/>
              </a:buClr>
              <a:buSzPts val="1100"/>
              <a:buFont typeface="Arial"/>
              <a:buNone/>
              <a:defRPr/>
            </a:lvl8pPr>
            <a:lvl9pPr lvl="8" rtl="0">
              <a:buClr>
                <a:srgbClr val="000000"/>
              </a:buClr>
              <a:buSzPts val="1100"/>
              <a:buFont typeface="Arial"/>
              <a:buNone/>
              <a:defRPr/>
            </a:lvl9pPr>
          </a:lstStyle>
          <a:p>
            <a:fld id="{00000000-1234-1234-1234-123412341234}" type="slidenum">
              <a:rPr lang="es" smtClean="0"/>
              <a:pPr/>
              <a:t>‹#›</a:t>
            </a:fld>
            <a:endParaRPr lang="es"/>
          </a:p>
        </p:txBody>
      </p:sp>
      <p:sp>
        <p:nvSpPr>
          <p:cNvPr id="233" name="Google Shape;233;p32"/>
          <p:cNvSpPr/>
          <p:nvPr/>
        </p:nvSpPr>
        <p:spPr>
          <a:xfrm>
            <a:off x="0" y="-14675"/>
            <a:ext cx="9144000" cy="51582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 name="Google Shape;234;p32"/>
          <p:cNvSpPr/>
          <p:nvPr/>
        </p:nvSpPr>
        <p:spPr>
          <a:xfrm>
            <a:off x="0" y="978325"/>
            <a:ext cx="9144000" cy="31722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008275"/>
              </a:solidFill>
            </a:endParaRPr>
          </a:p>
        </p:txBody>
      </p:sp>
      <p:sp>
        <p:nvSpPr>
          <p:cNvPr id="235" name="Google Shape;235;p32"/>
          <p:cNvSpPr txBox="1">
            <a:spLocks noGrp="1"/>
          </p:cNvSpPr>
          <p:nvPr>
            <p:ph type="body" idx="1"/>
          </p:nvPr>
        </p:nvSpPr>
        <p:spPr>
          <a:xfrm>
            <a:off x="642050" y="2134800"/>
            <a:ext cx="5308200" cy="1476000"/>
          </a:xfrm>
          <a:prstGeom prst="rect">
            <a:avLst/>
          </a:prstGeom>
        </p:spPr>
        <p:txBody>
          <a:bodyPr spcFirstLastPara="1" wrap="square" lIns="91425" tIns="91425" rIns="91425" bIns="91425" anchor="t" anchorCtr="0">
            <a:noAutofit/>
          </a:bodyPr>
          <a:lstStyle>
            <a:lvl1pPr marL="457189" lvl="0" indent="-304793" rtl="0">
              <a:spcBef>
                <a:spcPts val="0"/>
              </a:spcBef>
              <a:spcAft>
                <a:spcPts val="0"/>
              </a:spcAft>
              <a:buClr>
                <a:srgbClr val="FFFFFF"/>
              </a:buClr>
              <a:buSzPts val="1200"/>
              <a:buChar char="●"/>
              <a:defRPr>
                <a:solidFill>
                  <a:srgbClr val="FFFFFF"/>
                </a:solidFill>
              </a:defRPr>
            </a:lvl1pPr>
            <a:lvl2pPr marL="914378" lvl="1" indent="-304793" rtl="0">
              <a:spcBef>
                <a:spcPts val="1600"/>
              </a:spcBef>
              <a:spcAft>
                <a:spcPts val="0"/>
              </a:spcAft>
              <a:buClr>
                <a:srgbClr val="FFFFFF"/>
              </a:buClr>
              <a:buSzPts val="1200"/>
              <a:buChar char="○"/>
              <a:defRPr>
                <a:solidFill>
                  <a:srgbClr val="FFFFFF"/>
                </a:solidFill>
              </a:defRPr>
            </a:lvl2pPr>
            <a:lvl3pPr marL="1371566" lvl="2" indent="-304793" rtl="0">
              <a:spcBef>
                <a:spcPts val="1600"/>
              </a:spcBef>
              <a:spcAft>
                <a:spcPts val="0"/>
              </a:spcAft>
              <a:buClr>
                <a:srgbClr val="FFFFFF"/>
              </a:buClr>
              <a:buSzPts val="1200"/>
              <a:buChar char="■"/>
              <a:defRPr>
                <a:solidFill>
                  <a:srgbClr val="FFFFFF"/>
                </a:solidFill>
              </a:defRPr>
            </a:lvl3pPr>
            <a:lvl4pPr marL="1828754" lvl="3" indent="-304793" rtl="0">
              <a:spcBef>
                <a:spcPts val="1600"/>
              </a:spcBef>
              <a:spcAft>
                <a:spcPts val="0"/>
              </a:spcAft>
              <a:buClr>
                <a:srgbClr val="FFFFFF"/>
              </a:buClr>
              <a:buSzPts val="1200"/>
              <a:buChar char="●"/>
              <a:defRPr>
                <a:solidFill>
                  <a:srgbClr val="FFFFFF"/>
                </a:solidFill>
              </a:defRPr>
            </a:lvl4pPr>
            <a:lvl5pPr marL="2285943" lvl="4" indent="-304793" rtl="0">
              <a:spcBef>
                <a:spcPts val="1600"/>
              </a:spcBef>
              <a:spcAft>
                <a:spcPts val="0"/>
              </a:spcAft>
              <a:buClr>
                <a:srgbClr val="FFFFFF"/>
              </a:buClr>
              <a:buSzPts val="1200"/>
              <a:buChar char="○"/>
              <a:defRPr>
                <a:solidFill>
                  <a:srgbClr val="FFFFFF"/>
                </a:solidFill>
              </a:defRPr>
            </a:lvl5pPr>
            <a:lvl6pPr marL="2743132" lvl="5" indent="-304793" rtl="0">
              <a:spcBef>
                <a:spcPts val="1600"/>
              </a:spcBef>
              <a:spcAft>
                <a:spcPts val="0"/>
              </a:spcAft>
              <a:buClr>
                <a:srgbClr val="FFFFFF"/>
              </a:buClr>
              <a:buSzPts val="1200"/>
              <a:buChar char="■"/>
              <a:defRPr>
                <a:solidFill>
                  <a:srgbClr val="FFFFFF"/>
                </a:solidFill>
              </a:defRPr>
            </a:lvl6pPr>
            <a:lvl7pPr marL="3200320" lvl="6" indent="-304793" rtl="0">
              <a:spcBef>
                <a:spcPts val="1600"/>
              </a:spcBef>
              <a:spcAft>
                <a:spcPts val="0"/>
              </a:spcAft>
              <a:buClr>
                <a:srgbClr val="FFFFFF"/>
              </a:buClr>
              <a:buSzPts val="1200"/>
              <a:buChar char="●"/>
              <a:defRPr>
                <a:solidFill>
                  <a:srgbClr val="FFFFFF"/>
                </a:solidFill>
              </a:defRPr>
            </a:lvl7pPr>
            <a:lvl8pPr marL="3657509" lvl="7" indent="-304793" rtl="0">
              <a:spcBef>
                <a:spcPts val="1600"/>
              </a:spcBef>
              <a:spcAft>
                <a:spcPts val="0"/>
              </a:spcAft>
              <a:buClr>
                <a:srgbClr val="FFFFFF"/>
              </a:buClr>
              <a:buSzPts val="1200"/>
              <a:buChar char="○"/>
              <a:defRPr>
                <a:solidFill>
                  <a:srgbClr val="FFFFFF"/>
                </a:solidFill>
              </a:defRPr>
            </a:lvl8pPr>
            <a:lvl9pPr marL="4114697" lvl="8" indent="-304793" rtl="0">
              <a:spcBef>
                <a:spcPts val="1600"/>
              </a:spcBef>
              <a:spcAft>
                <a:spcPts val="1600"/>
              </a:spcAft>
              <a:buClr>
                <a:srgbClr val="FFFFFF"/>
              </a:buClr>
              <a:buSzPts val="1200"/>
              <a:buChar char="■"/>
              <a:defRPr>
                <a:solidFill>
                  <a:srgbClr val="FFFFFF"/>
                </a:solidFill>
              </a:defRPr>
            </a:lvl9pPr>
          </a:lstStyle>
          <a:p>
            <a:endParaRPr/>
          </a:p>
        </p:txBody>
      </p:sp>
      <p:sp>
        <p:nvSpPr>
          <p:cNvPr id="236" name="Google Shape;236;p32"/>
          <p:cNvSpPr txBox="1">
            <a:spLocks noGrp="1"/>
          </p:cNvSpPr>
          <p:nvPr>
            <p:ph type="title"/>
          </p:nvPr>
        </p:nvSpPr>
        <p:spPr>
          <a:xfrm>
            <a:off x="4722997" y="1262675"/>
            <a:ext cx="3808200" cy="8967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2800"/>
              <a:buNone/>
              <a:defRPr>
                <a:solidFill>
                  <a:srgbClr val="FFFFFF"/>
                </a:solidFill>
              </a:defRPr>
            </a:lvl1pPr>
            <a:lvl2pPr lvl="1" algn="r" rtl="0">
              <a:spcBef>
                <a:spcPts val="0"/>
              </a:spcBef>
              <a:spcAft>
                <a:spcPts val="0"/>
              </a:spcAft>
              <a:buClr>
                <a:srgbClr val="FFFFFF"/>
              </a:buClr>
              <a:buSzPts val="2800"/>
              <a:buNone/>
              <a:defRPr>
                <a:solidFill>
                  <a:srgbClr val="FFFFFF"/>
                </a:solidFill>
              </a:defRPr>
            </a:lvl2pPr>
            <a:lvl3pPr lvl="2" algn="r" rtl="0">
              <a:spcBef>
                <a:spcPts val="0"/>
              </a:spcBef>
              <a:spcAft>
                <a:spcPts val="0"/>
              </a:spcAft>
              <a:buClr>
                <a:srgbClr val="FFFFFF"/>
              </a:buClr>
              <a:buSzPts val="2800"/>
              <a:buNone/>
              <a:defRPr>
                <a:solidFill>
                  <a:srgbClr val="FFFFFF"/>
                </a:solidFill>
              </a:defRPr>
            </a:lvl3pPr>
            <a:lvl4pPr lvl="3" algn="r" rtl="0">
              <a:spcBef>
                <a:spcPts val="0"/>
              </a:spcBef>
              <a:spcAft>
                <a:spcPts val="0"/>
              </a:spcAft>
              <a:buClr>
                <a:srgbClr val="FFFFFF"/>
              </a:buClr>
              <a:buSzPts val="2800"/>
              <a:buNone/>
              <a:defRPr>
                <a:solidFill>
                  <a:srgbClr val="FFFFFF"/>
                </a:solidFill>
              </a:defRPr>
            </a:lvl4pPr>
            <a:lvl5pPr lvl="4" algn="r" rtl="0">
              <a:spcBef>
                <a:spcPts val="0"/>
              </a:spcBef>
              <a:spcAft>
                <a:spcPts val="0"/>
              </a:spcAft>
              <a:buClr>
                <a:srgbClr val="FFFFFF"/>
              </a:buClr>
              <a:buSzPts val="2800"/>
              <a:buNone/>
              <a:defRPr>
                <a:solidFill>
                  <a:srgbClr val="FFFFFF"/>
                </a:solidFill>
              </a:defRPr>
            </a:lvl5pPr>
            <a:lvl6pPr lvl="5" algn="r" rtl="0">
              <a:spcBef>
                <a:spcPts val="0"/>
              </a:spcBef>
              <a:spcAft>
                <a:spcPts val="0"/>
              </a:spcAft>
              <a:buClr>
                <a:srgbClr val="FFFFFF"/>
              </a:buClr>
              <a:buSzPts val="2800"/>
              <a:buNone/>
              <a:defRPr>
                <a:solidFill>
                  <a:srgbClr val="FFFFFF"/>
                </a:solidFill>
              </a:defRPr>
            </a:lvl6pPr>
            <a:lvl7pPr lvl="6" algn="r" rtl="0">
              <a:spcBef>
                <a:spcPts val="0"/>
              </a:spcBef>
              <a:spcAft>
                <a:spcPts val="0"/>
              </a:spcAft>
              <a:buClr>
                <a:srgbClr val="FFFFFF"/>
              </a:buClr>
              <a:buSzPts val="2800"/>
              <a:buNone/>
              <a:defRPr>
                <a:solidFill>
                  <a:srgbClr val="FFFFFF"/>
                </a:solidFill>
              </a:defRPr>
            </a:lvl7pPr>
            <a:lvl8pPr lvl="7" algn="r" rtl="0">
              <a:spcBef>
                <a:spcPts val="0"/>
              </a:spcBef>
              <a:spcAft>
                <a:spcPts val="0"/>
              </a:spcAft>
              <a:buClr>
                <a:srgbClr val="FFFFFF"/>
              </a:buClr>
              <a:buSzPts val="2800"/>
              <a:buNone/>
              <a:defRPr>
                <a:solidFill>
                  <a:srgbClr val="FFFFFF"/>
                </a:solidFill>
              </a:defRPr>
            </a:lvl8pPr>
            <a:lvl9pPr lvl="8" algn="r" rtl="0">
              <a:spcBef>
                <a:spcPts val="0"/>
              </a:spcBef>
              <a:spcAft>
                <a:spcPts val="0"/>
              </a:spcAft>
              <a:buClr>
                <a:srgbClr val="FFFFFF"/>
              </a:buClr>
              <a:buSzPts val="2800"/>
              <a:buNone/>
              <a:defRPr>
                <a:solidFill>
                  <a:srgbClr val="FFFFFF"/>
                </a:solidFill>
              </a:defRPr>
            </a:lvl9pPr>
          </a:lstStyle>
          <a:p>
            <a:endParaRPr/>
          </a:p>
        </p:txBody>
      </p:sp>
      <p:sp>
        <p:nvSpPr>
          <p:cNvPr id="237" name="Google Shape;237;p32"/>
          <p:cNvSpPr/>
          <p:nvPr/>
        </p:nvSpPr>
        <p:spPr>
          <a:xfrm flipH="1">
            <a:off x="0" y="0"/>
            <a:ext cx="301500" cy="51435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Tree>
    <p:extLst>
      <p:ext uri="{BB962C8B-B14F-4D97-AF65-F5344CB8AC3E}">
        <p14:creationId xmlns:p14="http://schemas.microsoft.com/office/powerpoint/2010/main" val="2978639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iseño personalizado 2 1">
  <p:cSld name="Diseño personalizado 2 1">
    <p:spTree>
      <p:nvGrpSpPr>
        <p:cNvPr id="1" name="Shape 238"/>
        <p:cNvGrpSpPr/>
        <p:nvPr/>
      </p:nvGrpSpPr>
      <p:grpSpPr>
        <a:xfrm>
          <a:off x="0" y="0"/>
          <a:ext cx="0" cy="0"/>
          <a:chOff x="0" y="0"/>
          <a:chExt cx="0" cy="0"/>
        </a:xfrm>
      </p:grpSpPr>
      <p:sp>
        <p:nvSpPr>
          <p:cNvPr id="239" name="Google Shape;239;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 smtClean="0"/>
              <a:pPr/>
              <a:t>‹#›</a:t>
            </a:fld>
            <a:endParaRPr lang="es"/>
          </a:p>
        </p:txBody>
      </p:sp>
      <p:sp>
        <p:nvSpPr>
          <p:cNvPr id="240" name="Google Shape;240;p33"/>
          <p:cNvSpPr/>
          <p:nvPr/>
        </p:nvSpPr>
        <p:spPr>
          <a:xfrm>
            <a:off x="0" y="-14675"/>
            <a:ext cx="9144000" cy="51582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 name="Google Shape;241;p33"/>
          <p:cNvSpPr/>
          <p:nvPr/>
        </p:nvSpPr>
        <p:spPr>
          <a:xfrm>
            <a:off x="0" y="978325"/>
            <a:ext cx="9144000" cy="31722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008275"/>
              </a:solidFill>
            </a:endParaRPr>
          </a:p>
        </p:txBody>
      </p:sp>
      <p:sp>
        <p:nvSpPr>
          <p:cNvPr id="242" name="Google Shape;242;p33"/>
          <p:cNvSpPr txBox="1">
            <a:spLocks noGrp="1"/>
          </p:cNvSpPr>
          <p:nvPr>
            <p:ph type="title"/>
          </p:nvPr>
        </p:nvSpPr>
        <p:spPr>
          <a:xfrm>
            <a:off x="1676549" y="2123400"/>
            <a:ext cx="2847000" cy="8967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2800"/>
              <a:buNone/>
              <a:defRPr>
                <a:solidFill>
                  <a:srgbClr val="FFFFFF"/>
                </a:solidFill>
              </a:defRPr>
            </a:lvl1pPr>
            <a:lvl2pPr lvl="1" algn="r" rtl="0">
              <a:spcBef>
                <a:spcPts val="0"/>
              </a:spcBef>
              <a:spcAft>
                <a:spcPts val="0"/>
              </a:spcAft>
              <a:buClr>
                <a:srgbClr val="FFFFFF"/>
              </a:buClr>
              <a:buSzPts val="2800"/>
              <a:buNone/>
              <a:defRPr>
                <a:solidFill>
                  <a:srgbClr val="FFFFFF"/>
                </a:solidFill>
              </a:defRPr>
            </a:lvl2pPr>
            <a:lvl3pPr lvl="2" algn="r" rtl="0">
              <a:spcBef>
                <a:spcPts val="0"/>
              </a:spcBef>
              <a:spcAft>
                <a:spcPts val="0"/>
              </a:spcAft>
              <a:buClr>
                <a:srgbClr val="FFFFFF"/>
              </a:buClr>
              <a:buSzPts val="2800"/>
              <a:buNone/>
              <a:defRPr>
                <a:solidFill>
                  <a:srgbClr val="FFFFFF"/>
                </a:solidFill>
              </a:defRPr>
            </a:lvl3pPr>
            <a:lvl4pPr lvl="3" algn="r" rtl="0">
              <a:spcBef>
                <a:spcPts val="0"/>
              </a:spcBef>
              <a:spcAft>
                <a:spcPts val="0"/>
              </a:spcAft>
              <a:buClr>
                <a:srgbClr val="FFFFFF"/>
              </a:buClr>
              <a:buSzPts val="2800"/>
              <a:buNone/>
              <a:defRPr>
                <a:solidFill>
                  <a:srgbClr val="FFFFFF"/>
                </a:solidFill>
              </a:defRPr>
            </a:lvl4pPr>
            <a:lvl5pPr lvl="4" algn="r" rtl="0">
              <a:spcBef>
                <a:spcPts val="0"/>
              </a:spcBef>
              <a:spcAft>
                <a:spcPts val="0"/>
              </a:spcAft>
              <a:buClr>
                <a:srgbClr val="FFFFFF"/>
              </a:buClr>
              <a:buSzPts val="2800"/>
              <a:buNone/>
              <a:defRPr>
                <a:solidFill>
                  <a:srgbClr val="FFFFFF"/>
                </a:solidFill>
              </a:defRPr>
            </a:lvl5pPr>
            <a:lvl6pPr lvl="5" algn="r" rtl="0">
              <a:spcBef>
                <a:spcPts val="0"/>
              </a:spcBef>
              <a:spcAft>
                <a:spcPts val="0"/>
              </a:spcAft>
              <a:buClr>
                <a:srgbClr val="FFFFFF"/>
              </a:buClr>
              <a:buSzPts val="2800"/>
              <a:buNone/>
              <a:defRPr>
                <a:solidFill>
                  <a:srgbClr val="FFFFFF"/>
                </a:solidFill>
              </a:defRPr>
            </a:lvl6pPr>
            <a:lvl7pPr lvl="6" algn="r" rtl="0">
              <a:spcBef>
                <a:spcPts val="0"/>
              </a:spcBef>
              <a:spcAft>
                <a:spcPts val="0"/>
              </a:spcAft>
              <a:buClr>
                <a:srgbClr val="FFFFFF"/>
              </a:buClr>
              <a:buSzPts val="2800"/>
              <a:buNone/>
              <a:defRPr>
                <a:solidFill>
                  <a:srgbClr val="FFFFFF"/>
                </a:solidFill>
              </a:defRPr>
            </a:lvl7pPr>
            <a:lvl8pPr lvl="7" algn="r" rtl="0">
              <a:spcBef>
                <a:spcPts val="0"/>
              </a:spcBef>
              <a:spcAft>
                <a:spcPts val="0"/>
              </a:spcAft>
              <a:buClr>
                <a:srgbClr val="FFFFFF"/>
              </a:buClr>
              <a:buSzPts val="2800"/>
              <a:buNone/>
              <a:defRPr>
                <a:solidFill>
                  <a:srgbClr val="FFFFFF"/>
                </a:solidFill>
              </a:defRPr>
            </a:lvl8pPr>
            <a:lvl9pPr lvl="8" algn="r" rtl="0">
              <a:spcBef>
                <a:spcPts val="0"/>
              </a:spcBef>
              <a:spcAft>
                <a:spcPts val="0"/>
              </a:spcAft>
              <a:buClr>
                <a:srgbClr val="FFFFFF"/>
              </a:buClr>
              <a:buSzPts val="2800"/>
              <a:buNone/>
              <a:defRPr>
                <a:solidFill>
                  <a:srgbClr val="FFFFFF"/>
                </a:solidFill>
              </a:defRPr>
            </a:lvl9pPr>
          </a:lstStyle>
          <a:p>
            <a:endParaRPr/>
          </a:p>
        </p:txBody>
      </p:sp>
      <p:sp>
        <p:nvSpPr>
          <p:cNvPr id="243" name="Google Shape;243;p33"/>
          <p:cNvSpPr txBox="1">
            <a:spLocks noGrp="1"/>
          </p:cNvSpPr>
          <p:nvPr>
            <p:ph type="subTitle" idx="1"/>
          </p:nvPr>
        </p:nvSpPr>
        <p:spPr>
          <a:xfrm flipH="1">
            <a:off x="4792272" y="1986750"/>
            <a:ext cx="2631000" cy="117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200"/>
              <a:buNone/>
              <a:defRPr>
                <a:solidFill>
                  <a:srgbClr val="FFFFFF"/>
                </a:solidFill>
              </a:defRPr>
            </a:lvl1pPr>
            <a:lvl2pPr lvl="1" rtl="0">
              <a:lnSpc>
                <a:spcPct val="100000"/>
              </a:lnSpc>
              <a:spcBef>
                <a:spcPts val="0"/>
              </a:spcBef>
              <a:spcAft>
                <a:spcPts val="0"/>
              </a:spcAft>
              <a:buClr>
                <a:srgbClr val="434343"/>
              </a:buClr>
              <a:buSzPts val="2800"/>
              <a:buNone/>
              <a:defRPr sz="2800">
                <a:solidFill>
                  <a:srgbClr val="434343"/>
                </a:solidFill>
              </a:defRPr>
            </a:lvl2pPr>
            <a:lvl3pPr lvl="2" rtl="0">
              <a:lnSpc>
                <a:spcPct val="100000"/>
              </a:lnSpc>
              <a:spcBef>
                <a:spcPts val="0"/>
              </a:spcBef>
              <a:spcAft>
                <a:spcPts val="0"/>
              </a:spcAft>
              <a:buClr>
                <a:srgbClr val="434343"/>
              </a:buClr>
              <a:buSzPts val="2800"/>
              <a:buNone/>
              <a:defRPr sz="2800">
                <a:solidFill>
                  <a:srgbClr val="434343"/>
                </a:solidFill>
              </a:defRPr>
            </a:lvl3pPr>
            <a:lvl4pPr lvl="3" rtl="0">
              <a:lnSpc>
                <a:spcPct val="100000"/>
              </a:lnSpc>
              <a:spcBef>
                <a:spcPts val="0"/>
              </a:spcBef>
              <a:spcAft>
                <a:spcPts val="0"/>
              </a:spcAft>
              <a:buClr>
                <a:srgbClr val="434343"/>
              </a:buClr>
              <a:buSzPts val="2800"/>
              <a:buNone/>
              <a:defRPr sz="2800">
                <a:solidFill>
                  <a:srgbClr val="434343"/>
                </a:solidFill>
              </a:defRPr>
            </a:lvl4pPr>
            <a:lvl5pPr lvl="4" rtl="0">
              <a:lnSpc>
                <a:spcPct val="100000"/>
              </a:lnSpc>
              <a:spcBef>
                <a:spcPts val="0"/>
              </a:spcBef>
              <a:spcAft>
                <a:spcPts val="0"/>
              </a:spcAft>
              <a:buClr>
                <a:srgbClr val="434343"/>
              </a:buClr>
              <a:buSzPts val="2800"/>
              <a:buNone/>
              <a:defRPr sz="2800">
                <a:solidFill>
                  <a:srgbClr val="434343"/>
                </a:solidFill>
              </a:defRPr>
            </a:lvl5pPr>
            <a:lvl6pPr lvl="5" rtl="0">
              <a:lnSpc>
                <a:spcPct val="100000"/>
              </a:lnSpc>
              <a:spcBef>
                <a:spcPts val="0"/>
              </a:spcBef>
              <a:spcAft>
                <a:spcPts val="0"/>
              </a:spcAft>
              <a:buClr>
                <a:srgbClr val="434343"/>
              </a:buClr>
              <a:buSzPts val="2800"/>
              <a:buNone/>
              <a:defRPr sz="2800">
                <a:solidFill>
                  <a:srgbClr val="434343"/>
                </a:solidFill>
              </a:defRPr>
            </a:lvl6pPr>
            <a:lvl7pPr lvl="6" rtl="0">
              <a:lnSpc>
                <a:spcPct val="100000"/>
              </a:lnSpc>
              <a:spcBef>
                <a:spcPts val="0"/>
              </a:spcBef>
              <a:spcAft>
                <a:spcPts val="0"/>
              </a:spcAft>
              <a:buClr>
                <a:srgbClr val="434343"/>
              </a:buClr>
              <a:buSzPts val="2800"/>
              <a:buNone/>
              <a:defRPr sz="2800">
                <a:solidFill>
                  <a:srgbClr val="434343"/>
                </a:solidFill>
              </a:defRPr>
            </a:lvl7pPr>
            <a:lvl8pPr lvl="7" rtl="0">
              <a:lnSpc>
                <a:spcPct val="100000"/>
              </a:lnSpc>
              <a:spcBef>
                <a:spcPts val="0"/>
              </a:spcBef>
              <a:spcAft>
                <a:spcPts val="0"/>
              </a:spcAft>
              <a:buClr>
                <a:srgbClr val="434343"/>
              </a:buClr>
              <a:buSzPts val="2800"/>
              <a:buNone/>
              <a:defRPr sz="2800">
                <a:solidFill>
                  <a:srgbClr val="434343"/>
                </a:solidFill>
              </a:defRPr>
            </a:lvl8pPr>
            <a:lvl9pPr lvl="8" rtl="0">
              <a:lnSpc>
                <a:spcPct val="100000"/>
              </a:lnSpc>
              <a:spcBef>
                <a:spcPts val="0"/>
              </a:spcBef>
              <a:spcAft>
                <a:spcPts val="0"/>
              </a:spcAft>
              <a:buClr>
                <a:srgbClr val="434343"/>
              </a:buClr>
              <a:buSzPts val="2800"/>
              <a:buNone/>
              <a:defRPr sz="2800">
                <a:solidFill>
                  <a:srgbClr val="434343"/>
                </a:solidFill>
              </a:defRPr>
            </a:lvl9pPr>
          </a:lstStyle>
          <a:p>
            <a:endParaRPr/>
          </a:p>
        </p:txBody>
      </p:sp>
      <p:sp>
        <p:nvSpPr>
          <p:cNvPr id="244" name="Google Shape;244;p33"/>
          <p:cNvSpPr/>
          <p:nvPr/>
        </p:nvSpPr>
        <p:spPr>
          <a:xfrm flipH="1">
            <a:off x="0" y="0"/>
            <a:ext cx="4627800" cy="3099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Tree>
    <p:extLst>
      <p:ext uri="{BB962C8B-B14F-4D97-AF65-F5344CB8AC3E}">
        <p14:creationId xmlns:p14="http://schemas.microsoft.com/office/powerpoint/2010/main" val="608302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iseño personalizado 2 1 1">
  <p:cSld name="Diseño personalizado 2 1 1">
    <p:spTree>
      <p:nvGrpSpPr>
        <p:cNvPr id="1" name="Shape 245"/>
        <p:cNvGrpSpPr/>
        <p:nvPr/>
      </p:nvGrpSpPr>
      <p:grpSpPr>
        <a:xfrm>
          <a:off x="0" y="0"/>
          <a:ext cx="0" cy="0"/>
          <a:chOff x="0" y="0"/>
          <a:chExt cx="0" cy="0"/>
        </a:xfrm>
      </p:grpSpPr>
      <p:sp>
        <p:nvSpPr>
          <p:cNvPr id="246" name="Google Shape;246;p34"/>
          <p:cNvSpPr/>
          <p:nvPr/>
        </p:nvSpPr>
        <p:spPr>
          <a:xfrm>
            <a:off x="0" y="-14675"/>
            <a:ext cx="9144000" cy="51582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 name="Google Shape;247;p34"/>
          <p:cNvSpPr/>
          <p:nvPr/>
        </p:nvSpPr>
        <p:spPr>
          <a:xfrm>
            <a:off x="0" y="978325"/>
            <a:ext cx="9144000" cy="31722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008275"/>
              </a:solidFill>
            </a:endParaRPr>
          </a:p>
        </p:txBody>
      </p:sp>
      <p:sp>
        <p:nvSpPr>
          <p:cNvPr id="248" name="Google Shape;248;p34"/>
          <p:cNvSpPr txBox="1">
            <a:spLocks noGrp="1"/>
          </p:cNvSpPr>
          <p:nvPr>
            <p:ph type="title"/>
          </p:nvPr>
        </p:nvSpPr>
        <p:spPr>
          <a:xfrm flipH="1">
            <a:off x="4516092" y="2123400"/>
            <a:ext cx="2847000" cy="8967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800"/>
              <a:buNone/>
              <a:defRPr>
                <a:solidFill>
                  <a:srgbClr val="FFFFFF"/>
                </a:solidFill>
              </a:defRPr>
            </a:lvl1pPr>
            <a:lvl2pPr lvl="1" algn="r" rtl="0">
              <a:spcBef>
                <a:spcPts val="0"/>
              </a:spcBef>
              <a:spcAft>
                <a:spcPts val="0"/>
              </a:spcAft>
              <a:buClr>
                <a:srgbClr val="FFFFFF"/>
              </a:buClr>
              <a:buSzPts val="2800"/>
              <a:buNone/>
              <a:defRPr>
                <a:solidFill>
                  <a:srgbClr val="FFFFFF"/>
                </a:solidFill>
              </a:defRPr>
            </a:lvl2pPr>
            <a:lvl3pPr lvl="2" algn="r" rtl="0">
              <a:spcBef>
                <a:spcPts val="0"/>
              </a:spcBef>
              <a:spcAft>
                <a:spcPts val="0"/>
              </a:spcAft>
              <a:buClr>
                <a:srgbClr val="FFFFFF"/>
              </a:buClr>
              <a:buSzPts val="2800"/>
              <a:buNone/>
              <a:defRPr>
                <a:solidFill>
                  <a:srgbClr val="FFFFFF"/>
                </a:solidFill>
              </a:defRPr>
            </a:lvl3pPr>
            <a:lvl4pPr lvl="3" algn="r" rtl="0">
              <a:spcBef>
                <a:spcPts val="0"/>
              </a:spcBef>
              <a:spcAft>
                <a:spcPts val="0"/>
              </a:spcAft>
              <a:buClr>
                <a:srgbClr val="FFFFFF"/>
              </a:buClr>
              <a:buSzPts val="2800"/>
              <a:buNone/>
              <a:defRPr>
                <a:solidFill>
                  <a:srgbClr val="FFFFFF"/>
                </a:solidFill>
              </a:defRPr>
            </a:lvl4pPr>
            <a:lvl5pPr lvl="4" algn="r" rtl="0">
              <a:spcBef>
                <a:spcPts val="0"/>
              </a:spcBef>
              <a:spcAft>
                <a:spcPts val="0"/>
              </a:spcAft>
              <a:buClr>
                <a:srgbClr val="FFFFFF"/>
              </a:buClr>
              <a:buSzPts val="2800"/>
              <a:buNone/>
              <a:defRPr>
                <a:solidFill>
                  <a:srgbClr val="FFFFFF"/>
                </a:solidFill>
              </a:defRPr>
            </a:lvl5pPr>
            <a:lvl6pPr lvl="5" algn="r" rtl="0">
              <a:spcBef>
                <a:spcPts val="0"/>
              </a:spcBef>
              <a:spcAft>
                <a:spcPts val="0"/>
              </a:spcAft>
              <a:buClr>
                <a:srgbClr val="FFFFFF"/>
              </a:buClr>
              <a:buSzPts val="2800"/>
              <a:buNone/>
              <a:defRPr>
                <a:solidFill>
                  <a:srgbClr val="FFFFFF"/>
                </a:solidFill>
              </a:defRPr>
            </a:lvl6pPr>
            <a:lvl7pPr lvl="6" algn="r" rtl="0">
              <a:spcBef>
                <a:spcPts val="0"/>
              </a:spcBef>
              <a:spcAft>
                <a:spcPts val="0"/>
              </a:spcAft>
              <a:buClr>
                <a:srgbClr val="FFFFFF"/>
              </a:buClr>
              <a:buSzPts val="2800"/>
              <a:buNone/>
              <a:defRPr>
                <a:solidFill>
                  <a:srgbClr val="FFFFFF"/>
                </a:solidFill>
              </a:defRPr>
            </a:lvl7pPr>
            <a:lvl8pPr lvl="7" algn="r" rtl="0">
              <a:spcBef>
                <a:spcPts val="0"/>
              </a:spcBef>
              <a:spcAft>
                <a:spcPts val="0"/>
              </a:spcAft>
              <a:buClr>
                <a:srgbClr val="FFFFFF"/>
              </a:buClr>
              <a:buSzPts val="2800"/>
              <a:buNone/>
              <a:defRPr>
                <a:solidFill>
                  <a:srgbClr val="FFFFFF"/>
                </a:solidFill>
              </a:defRPr>
            </a:lvl8pPr>
            <a:lvl9pPr lvl="8" algn="r" rtl="0">
              <a:spcBef>
                <a:spcPts val="0"/>
              </a:spcBef>
              <a:spcAft>
                <a:spcPts val="0"/>
              </a:spcAft>
              <a:buClr>
                <a:srgbClr val="FFFFFF"/>
              </a:buClr>
              <a:buSzPts val="2800"/>
              <a:buNone/>
              <a:defRPr>
                <a:solidFill>
                  <a:srgbClr val="FFFFFF"/>
                </a:solidFill>
              </a:defRPr>
            </a:lvl9pPr>
          </a:lstStyle>
          <a:p>
            <a:endParaRPr/>
          </a:p>
        </p:txBody>
      </p:sp>
      <p:sp>
        <p:nvSpPr>
          <p:cNvPr id="249" name="Google Shape;249;p34"/>
          <p:cNvSpPr txBox="1">
            <a:spLocks noGrp="1"/>
          </p:cNvSpPr>
          <p:nvPr>
            <p:ph type="subTitle" idx="1"/>
          </p:nvPr>
        </p:nvSpPr>
        <p:spPr>
          <a:xfrm>
            <a:off x="1780912" y="1986750"/>
            <a:ext cx="2466300" cy="1170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FFFFFF"/>
              </a:buClr>
              <a:buSzPts val="1200"/>
              <a:buNone/>
              <a:defRPr>
                <a:solidFill>
                  <a:srgbClr val="FFFFFF"/>
                </a:solidFill>
              </a:defRPr>
            </a:lvl1pPr>
            <a:lvl2pPr lvl="1" rtl="0">
              <a:lnSpc>
                <a:spcPct val="100000"/>
              </a:lnSpc>
              <a:spcBef>
                <a:spcPts val="0"/>
              </a:spcBef>
              <a:spcAft>
                <a:spcPts val="0"/>
              </a:spcAft>
              <a:buClr>
                <a:srgbClr val="434343"/>
              </a:buClr>
              <a:buSzPts val="2800"/>
              <a:buNone/>
              <a:defRPr sz="2800">
                <a:solidFill>
                  <a:srgbClr val="434343"/>
                </a:solidFill>
              </a:defRPr>
            </a:lvl2pPr>
            <a:lvl3pPr lvl="2" rtl="0">
              <a:lnSpc>
                <a:spcPct val="100000"/>
              </a:lnSpc>
              <a:spcBef>
                <a:spcPts val="0"/>
              </a:spcBef>
              <a:spcAft>
                <a:spcPts val="0"/>
              </a:spcAft>
              <a:buClr>
                <a:srgbClr val="434343"/>
              </a:buClr>
              <a:buSzPts val="2800"/>
              <a:buNone/>
              <a:defRPr sz="2800">
                <a:solidFill>
                  <a:srgbClr val="434343"/>
                </a:solidFill>
              </a:defRPr>
            </a:lvl3pPr>
            <a:lvl4pPr lvl="3" rtl="0">
              <a:lnSpc>
                <a:spcPct val="100000"/>
              </a:lnSpc>
              <a:spcBef>
                <a:spcPts val="0"/>
              </a:spcBef>
              <a:spcAft>
                <a:spcPts val="0"/>
              </a:spcAft>
              <a:buClr>
                <a:srgbClr val="434343"/>
              </a:buClr>
              <a:buSzPts val="2800"/>
              <a:buNone/>
              <a:defRPr sz="2800">
                <a:solidFill>
                  <a:srgbClr val="434343"/>
                </a:solidFill>
              </a:defRPr>
            </a:lvl4pPr>
            <a:lvl5pPr lvl="4" rtl="0">
              <a:lnSpc>
                <a:spcPct val="100000"/>
              </a:lnSpc>
              <a:spcBef>
                <a:spcPts val="0"/>
              </a:spcBef>
              <a:spcAft>
                <a:spcPts val="0"/>
              </a:spcAft>
              <a:buClr>
                <a:srgbClr val="434343"/>
              </a:buClr>
              <a:buSzPts val="2800"/>
              <a:buNone/>
              <a:defRPr sz="2800">
                <a:solidFill>
                  <a:srgbClr val="434343"/>
                </a:solidFill>
              </a:defRPr>
            </a:lvl5pPr>
            <a:lvl6pPr lvl="5" rtl="0">
              <a:lnSpc>
                <a:spcPct val="100000"/>
              </a:lnSpc>
              <a:spcBef>
                <a:spcPts val="0"/>
              </a:spcBef>
              <a:spcAft>
                <a:spcPts val="0"/>
              </a:spcAft>
              <a:buClr>
                <a:srgbClr val="434343"/>
              </a:buClr>
              <a:buSzPts val="2800"/>
              <a:buNone/>
              <a:defRPr sz="2800">
                <a:solidFill>
                  <a:srgbClr val="434343"/>
                </a:solidFill>
              </a:defRPr>
            </a:lvl6pPr>
            <a:lvl7pPr lvl="6" rtl="0">
              <a:lnSpc>
                <a:spcPct val="100000"/>
              </a:lnSpc>
              <a:spcBef>
                <a:spcPts val="0"/>
              </a:spcBef>
              <a:spcAft>
                <a:spcPts val="0"/>
              </a:spcAft>
              <a:buClr>
                <a:srgbClr val="434343"/>
              </a:buClr>
              <a:buSzPts val="2800"/>
              <a:buNone/>
              <a:defRPr sz="2800">
                <a:solidFill>
                  <a:srgbClr val="434343"/>
                </a:solidFill>
              </a:defRPr>
            </a:lvl7pPr>
            <a:lvl8pPr lvl="7" rtl="0">
              <a:lnSpc>
                <a:spcPct val="100000"/>
              </a:lnSpc>
              <a:spcBef>
                <a:spcPts val="0"/>
              </a:spcBef>
              <a:spcAft>
                <a:spcPts val="0"/>
              </a:spcAft>
              <a:buClr>
                <a:srgbClr val="434343"/>
              </a:buClr>
              <a:buSzPts val="2800"/>
              <a:buNone/>
              <a:defRPr sz="2800">
                <a:solidFill>
                  <a:srgbClr val="434343"/>
                </a:solidFill>
              </a:defRPr>
            </a:lvl8pPr>
            <a:lvl9pPr lvl="8" rtl="0">
              <a:lnSpc>
                <a:spcPct val="100000"/>
              </a:lnSpc>
              <a:spcBef>
                <a:spcPts val="0"/>
              </a:spcBef>
              <a:spcAft>
                <a:spcPts val="0"/>
              </a:spcAft>
              <a:buClr>
                <a:srgbClr val="434343"/>
              </a:buClr>
              <a:buSzPts val="2800"/>
              <a:buNone/>
              <a:defRPr sz="2800">
                <a:solidFill>
                  <a:srgbClr val="434343"/>
                </a:solidFill>
              </a:defRPr>
            </a:lvl9pPr>
          </a:lstStyle>
          <a:p>
            <a:endParaRPr/>
          </a:p>
        </p:txBody>
      </p:sp>
      <p:sp>
        <p:nvSpPr>
          <p:cNvPr id="250" name="Google Shape;250;p34"/>
          <p:cNvSpPr/>
          <p:nvPr/>
        </p:nvSpPr>
        <p:spPr>
          <a:xfrm flipH="1">
            <a:off x="4516200" y="0"/>
            <a:ext cx="4627800" cy="3099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Tree>
    <p:extLst>
      <p:ext uri="{BB962C8B-B14F-4D97-AF65-F5344CB8AC3E}">
        <p14:creationId xmlns:p14="http://schemas.microsoft.com/office/powerpoint/2010/main" val="2094230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Diseño personalizado 2 1 1 1 1">
  <p:cSld name="Diseño personalizado 2 1 1 1 1">
    <p:spTree>
      <p:nvGrpSpPr>
        <p:cNvPr id="1" name="Shape 251"/>
        <p:cNvGrpSpPr/>
        <p:nvPr/>
      </p:nvGrpSpPr>
      <p:grpSpPr>
        <a:xfrm>
          <a:off x="0" y="0"/>
          <a:ext cx="0" cy="0"/>
          <a:chOff x="0" y="0"/>
          <a:chExt cx="0" cy="0"/>
        </a:xfrm>
      </p:grpSpPr>
      <p:sp>
        <p:nvSpPr>
          <p:cNvPr id="252" name="Google Shape;252;p35"/>
          <p:cNvSpPr/>
          <p:nvPr/>
        </p:nvSpPr>
        <p:spPr>
          <a:xfrm>
            <a:off x="0" y="-14675"/>
            <a:ext cx="9144000" cy="51582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 name="Google Shape;253;p35"/>
          <p:cNvSpPr/>
          <p:nvPr/>
        </p:nvSpPr>
        <p:spPr>
          <a:xfrm>
            <a:off x="0" y="978325"/>
            <a:ext cx="9144000" cy="31722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008275"/>
              </a:solidFill>
            </a:endParaRPr>
          </a:p>
        </p:txBody>
      </p:sp>
      <p:sp>
        <p:nvSpPr>
          <p:cNvPr id="254" name="Google Shape;254;p35"/>
          <p:cNvSpPr txBox="1">
            <a:spLocks noGrp="1"/>
          </p:cNvSpPr>
          <p:nvPr>
            <p:ph type="title"/>
          </p:nvPr>
        </p:nvSpPr>
        <p:spPr>
          <a:xfrm flipH="1">
            <a:off x="1868707" y="2123400"/>
            <a:ext cx="5406600" cy="896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4800">
                <a:solidFill>
                  <a:srgbClr val="FFFFFF"/>
                </a:solidFill>
              </a:defRPr>
            </a:lvl1pPr>
            <a:lvl2pPr lvl="1" algn="r" rtl="0">
              <a:spcBef>
                <a:spcPts val="0"/>
              </a:spcBef>
              <a:spcAft>
                <a:spcPts val="0"/>
              </a:spcAft>
              <a:buClr>
                <a:srgbClr val="FFFFFF"/>
              </a:buClr>
              <a:buSzPts val="2800"/>
              <a:buNone/>
              <a:defRPr>
                <a:solidFill>
                  <a:srgbClr val="FFFFFF"/>
                </a:solidFill>
              </a:defRPr>
            </a:lvl2pPr>
            <a:lvl3pPr lvl="2" algn="r" rtl="0">
              <a:spcBef>
                <a:spcPts val="0"/>
              </a:spcBef>
              <a:spcAft>
                <a:spcPts val="0"/>
              </a:spcAft>
              <a:buClr>
                <a:srgbClr val="FFFFFF"/>
              </a:buClr>
              <a:buSzPts val="2800"/>
              <a:buNone/>
              <a:defRPr>
                <a:solidFill>
                  <a:srgbClr val="FFFFFF"/>
                </a:solidFill>
              </a:defRPr>
            </a:lvl3pPr>
            <a:lvl4pPr lvl="3" algn="r" rtl="0">
              <a:spcBef>
                <a:spcPts val="0"/>
              </a:spcBef>
              <a:spcAft>
                <a:spcPts val="0"/>
              </a:spcAft>
              <a:buClr>
                <a:srgbClr val="FFFFFF"/>
              </a:buClr>
              <a:buSzPts val="2800"/>
              <a:buNone/>
              <a:defRPr>
                <a:solidFill>
                  <a:srgbClr val="FFFFFF"/>
                </a:solidFill>
              </a:defRPr>
            </a:lvl4pPr>
            <a:lvl5pPr lvl="4" algn="r" rtl="0">
              <a:spcBef>
                <a:spcPts val="0"/>
              </a:spcBef>
              <a:spcAft>
                <a:spcPts val="0"/>
              </a:spcAft>
              <a:buClr>
                <a:srgbClr val="FFFFFF"/>
              </a:buClr>
              <a:buSzPts val="2800"/>
              <a:buNone/>
              <a:defRPr>
                <a:solidFill>
                  <a:srgbClr val="FFFFFF"/>
                </a:solidFill>
              </a:defRPr>
            </a:lvl5pPr>
            <a:lvl6pPr lvl="5" algn="r" rtl="0">
              <a:spcBef>
                <a:spcPts val="0"/>
              </a:spcBef>
              <a:spcAft>
                <a:spcPts val="0"/>
              </a:spcAft>
              <a:buClr>
                <a:srgbClr val="FFFFFF"/>
              </a:buClr>
              <a:buSzPts val="2800"/>
              <a:buNone/>
              <a:defRPr>
                <a:solidFill>
                  <a:srgbClr val="FFFFFF"/>
                </a:solidFill>
              </a:defRPr>
            </a:lvl6pPr>
            <a:lvl7pPr lvl="6" algn="r" rtl="0">
              <a:spcBef>
                <a:spcPts val="0"/>
              </a:spcBef>
              <a:spcAft>
                <a:spcPts val="0"/>
              </a:spcAft>
              <a:buClr>
                <a:srgbClr val="FFFFFF"/>
              </a:buClr>
              <a:buSzPts val="2800"/>
              <a:buNone/>
              <a:defRPr>
                <a:solidFill>
                  <a:srgbClr val="FFFFFF"/>
                </a:solidFill>
              </a:defRPr>
            </a:lvl7pPr>
            <a:lvl8pPr lvl="7" algn="r" rtl="0">
              <a:spcBef>
                <a:spcPts val="0"/>
              </a:spcBef>
              <a:spcAft>
                <a:spcPts val="0"/>
              </a:spcAft>
              <a:buClr>
                <a:srgbClr val="FFFFFF"/>
              </a:buClr>
              <a:buSzPts val="2800"/>
              <a:buNone/>
              <a:defRPr>
                <a:solidFill>
                  <a:srgbClr val="FFFFFF"/>
                </a:solidFill>
              </a:defRPr>
            </a:lvl8pPr>
            <a:lvl9pPr lvl="8" algn="r" rtl="0">
              <a:spcBef>
                <a:spcPts val="0"/>
              </a:spcBef>
              <a:spcAft>
                <a:spcPts val="0"/>
              </a:spcAft>
              <a:buClr>
                <a:srgbClr val="FFFFFF"/>
              </a:buClr>
              <a:buSzPts val="2800"/>
              <a:buNone/>
              <a:defRPr>
                <a:solidFill>
                  <a:srgbClr val="FFFFFF"/>
                </a:solidFill>
              </a:defRPr>
            </a:lvl9pPr>
          </a:lstStyle>
          <a:p>
            <a:endParaRPr/>
          </a:p>
        </p:txBody>
      </p:sp>
    </p:spTree>
    <p:extLst>
      <p:ext uri="{BB962C8B-B14F-4D97-AF65-F5344CB8AC3E}">
        <p14:creationId xmlns:p14="http://schemas.microsoft.com/office/powerpoint/2010/main" val="1631933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LUMNS" type="titleOnly">
  <p:cSld name="TWO COLUMNS">
    <p:bg>
      <p:bgPr>
        <a:noFill/>
        <a:effectLst/>
      </p:bgPr>
    </p:bg>
    <p:spTree>
      <p:nvGrpSpPr>
        <p:cNvPr id="1" name="Shape 255"/>
        <p:cNvGrpSpPr/>
        <p:nvPr/>
      </p:nvGrpSpPr>
      <p:grpSpPr>
        <a:xfrm>
          <a:off x="0" y="0"/>
          <a:ext cx="0" cy="0"/>
          <a:chOff x="0" y="0"/>
          <a:chExt cx="0" cy="0"/>
        </a:xfrm>
      </p:grpSpPr>
      <p:sp>
        <p:nvSpPr>
          <p:cNvPr id="256" name="Google Shape;256;p36"/>
          <p:cNvSpPr/>
          <p:nvPr/>
        </p:nvSpPr>
        <p:spPr>
          <a:xfrm>
            <a:off x="4560425" y="471475"/>
            <a:ext cx="4587300" cy="42006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 name="Google Shape;257;p36"/>
          <p:cNvSpPr/>
          <p:nvPr/>
        </p:nvSpPr>
        <p:spPr>
          <a:xfrm>
            <a:off x="-7500" y="471475"/>
            <a:ext cx="4587300" cy="42006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 name="Google Shape;258;p36"/>
          <p:cNvSpPr txBox="1">
            <a:spLocks noGrp="1"/>
          </p:cNvSpPr>
          <p:nvPr>
            <p:ph type="ctrTitle"/>
          </p:nvPr>
        </p:nvSpPr>
        <p:spPr>
          <a:xfrm>
            <a:off x="759125" y="600200"/>
            <a:ext cx="33438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3000"/>
              <a:buNone/>
              <a:defRPr sz="3000">
                <a:solidFill>
                  <a:srgbClr val="FFFFFF"/>
                </a:solidFill>
              </a:defRPr>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1800"/>
              <a:buNone/>
              <a:defRPr sz="1800">
                <a:solidFill>
                  <a:srgbClr val="FFFFFF"/>
                </a:solidFill>
              </a:defRPr>
            </a:lvl4pPr>
            <a:lvl5pPr lvl="4" algn="r" rtl="0">
              <a:spcBef>
                <a:spcPts val="0"/>
              </a:spcBef>
              <a:spcAft>
                <a:spcPts val="0"/>
              </a:spcAft>
              <a:buClr>
                <a:srgbClr val="FFFFFF"/>
              </a:buClr>
              <a:buSzPts val="1800"/>
              <a:buNone/>
              <a:defRPr sz="1800">
                <a:solidFill>
                  <a:srgbClr val="FFFFFF"/>
                </a:solidFill>
              </a:defRPr>
            </a:lvl5pPr>
            <a:lvl6pPr lvl="5" algn="r" rtl="0">
              <a:spcBef>
                <a:spcPts val="0"/>
              </a:spcBef>
              <a:spcAft>
                <a:spcPts val="0"/>
              </a:spcAft>
              <a:buClr>
                <a:srgbClr val="FFFFFF"/>
              </a:buClr>
              <a:buSzPts val="1800"/>
              <a:buNone/>
              <a:defRPr sz="1800">
                <a:solidFill>
                  <a:srgbClr val="FFFFFF"/>
                </a:solidFill>
              </a:defRPr>
            </a:lvl6pPr>
            <a:lvl7pPr lvl="6" algn="r" rtl="0">
              <a:spcBef>
                <a:spcPts val="0"/>
              </a:spcBef>
              <a:spcAft>
                <a:spcPts val="0"/>
              </a:spcAft>
              <a:buClr>
                <a:srgbClr val="FFFFFF"/>
              </a:buClr>
              <a:buSzPts val="1800"/>
              <a:buNone/>
              <a:defRPr sz="1800">
                <a:solidFill>
                  <a:srgbClr val="FFFFFF"/>
                </a:solidFill>
              </a:defRPr>
            </a:lvl7pPr>
            <a:lvl8pPr lvl="7" algn="r" rtl="0">
              <a:spcBef>
                <a:spcPts val="0"/>
              </a:spcBef>
              <a:spcAft>
                <a:spcPts val="0"/>
              </a:spcAft>
              <a:buClr>
                <a:srgbClr val="FFFFFF"/>
              </a:buClr>
              <a:buSzPts val="1800"/>
              <a:buNone/>
              <a:defRPr sz="1800">
                <a:solidFill>
                  <a:srgbClr val="FFFFFF"/>
                </a:solidFill>
              </a:defRPr>
            </a:lvl8pPr>
            <a:lvl9pPr lvl="8" algn="r" rtl="0">
              <a:spcBef>
                <a:spcPts val="0"/>
              </a:spcBef>
              <a:spcAft>
                <a:spcPts val="0"/>
              </a:spcAft>
              <a:buClr>
                <a:srgbClr val="FFFFFF"/>
              </a:buClr>
              <a:buSzPts val="1800"/>
              <a:buNone/>
              <a:defRPr sz="1800">
                <a:solidFill>
                  <a:srgbClr val="FFFFFF"/>
                </a:solidFill>
              </a:defRPr>
            </a:lvl9pPr>
          </a:lstStyle>
          <a:p>
            <a:endParaRPr/>
          </a:p>
        </p:txBody>
      </p:sp>
      <p:sp>
        <p:nvSpPr>
          <p:cNvPr id="259" name="Google Shape;259;p36"/>
          <p:cNvSpPr txBox="1">
            <a:spLocks noGrp="1"/>
          </p:cNvSpPr>
          <p:nvPr>
            <p:ph type="subTitle" idx="1"/>
          </p:nvPr>
        </p:nvSpPr>
        <p:spPr>
          <a:xfrm>
            <a:off x="759113" y="3032650"/>
            <a:ext cx="27972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260" name="Google Shape;260;p36"/>
          <p:cNvSpPr txBox="1">
            <a:spLocks noGrp="1"/>
          </p:cNvSpPr>
          <p:nvPr>
            <p:ph type="subTitle" idx="2"/>
          </p:nvPr>
        </p:nvSpPr>
        <p:spPr>
          <a:xfrm>
            <a:off x="5411863" y="3032650"/>
            <a:ext cx="27972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261" name="Google Shape;261;p36"/>
          <p:cNvSpPr txBox="1">
            <a:spLocks noGrp="1"/>
          </p:cNvSpPr>
          <p:nvPr>
            <p:ph type="ctrTitle" idx="3"/>
          </p:nvPr>
        </p:nvSpPr>
        <p:spPr>
          <a:xfrm>
            <a:off x="792969" y="2211450"/>
            <a:ext cx="2797200" cy="644700"/>
          </a:xfrm>
          <a:prstGeom prst="rect">
            <a:avLst/>
          </a:prstGeom>
          <a:ln w="19050"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lvl1pPr lvl="0"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1pPr>
            <a:lvl2pPr lvl="1"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2pPr>
            <a:lvl3pPr lvl="2"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3pPr>
            <a:lvl4pPr lvl="3"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4pPr>
            <a:lvl5pPr lvl="4"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5pPr>
            <a:lvl6pPr lvl="5"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6pPr>
            <a:lvl7pPr lvl="6"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7pPr>
            <a:lvl8pPr lvl="7"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8pPr>
            <a:lvl9pPr lvl="8"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9pPr>
          </a:lstStyle>
          <a:p>
            <a:endParaRPr/>
          </a:p>
        </p:txBody>
      </p:sp>
      <p:sp>
        <p:nvSpPr>
          <p:cNvPr id="262" name="Google Shape;262;p36"/>
          <p:cNvSpPr txBox="1">
            <a:spLocks noGrp="1"/>
          </p:cNvSpPr>
          <p:nvPr>
            <p:ph type="ctrTitle" idx="4"/>
          </p:nvPr>
        </p:nvSpPr>
        <p:spPr>
          <a:xfrm>
            <a:off x="5445719" y="2211450"/>
            <a:ext cx="2797200" cy="644700"/>
          </a:xfrm>
          <a:prstGeom prst="rect">
            <a:avLst/>
          </a:prstGeom>
          <a:ln w="19050"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lvl1pPr lvl="0"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1pPr>
            <a:lvl2pPr lvl="1"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2pPr>
            <a:lvl3pPr lvl="2"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3pPr>
            <a:lvl4pPr lvl="3"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4pPr>
            <a:lvl5pPr lvl="4"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5pPr>
            <a:lvl6pPr lvl="5"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6pPr>
            <a:lvl7pPr lvl="6"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7pPr>
            <a:lvl8pPr lvl="7"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8pPr>
            <a:lvl9pPr lvl="8" algn="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9pPr>
          </a:lstStyle>
          <a:p>
            <a:endParaRPr/>
          </a:p>
        </p:txBody>
      </p:sp>
      <p:grpSp>
        <p:nvGrpSpPr>
          <p:cNvPr id="263" name="Google Shape;263;p36"/>
          <p:cNvGrpSpPr/>
          <p:nvPr/>
        </p:nvGrpSpPr>
        <p:grpSpPr>
          <a:xfrm>
            <a:off x="4576072" y="4075"/>
            <a:ext cx="392700" cy="5157600"/>
            <a:chOff x="3047922" y="4075"/>
            <a:chExt cx="392700" cy="5157600"/>
          </a:xfrm>
        </p:grpSpPr>
        <p:sp>
          <p:nvSpPr>
            <p:cNvPr id="264" name="Google Shape;264;p36"/>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265" name="Google Shape;265;p36"/>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spTree>
    <p:extLst>
      <p:ext uri="{BB962C8B-B14F-4D97-AF65-F5344CB8AC3E}">
        <p14:creationId xmlns:p14="http://schemas.microsoft.com/office/powerpoint/2010/main" val="2322916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mod="1">
    <p:ext uri="{DCECCB84-F9BA-43D5-87BE-67443E8EF086}">
      <p15:sldGuideLst xmlns:p15="http://schemas.microsoft.com/office/powerpoint/2012/main">
        <p15:guide id="1" orient="horz" pos="1620">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LUMNS 3">
  <p:cSld name="TWO COLUMNS 3">
    <p:bg>
      <p:bgPr>
        <a:noFill/>
        <a:effectLst/>
      </p:bgPr>
    </p:bg>
    <p:spTree>
      <p:nvGrpSpPr>
        <p:cNvPr id="1" name="Shape 266"/>
        <p:cNvGrpSpPr/>
        <p:nvPr/>
      </p:nvGrpSpPr>
      <p:grpSpPr>
        <a:xfrm>
          <a:off x="0" y="0"/>
          <a:ext cx="0" cy="0"/>
          <a:chOff x="0" y="0"/>
          <a:chExt cx="0" cy="0"/>
        </a:xfrm>
      </p:grpSpPr>
      <p:sp>
        <p:nvSpPr>
          <p:cNvPr id="267" name="Google Shape;267;p37"/>
          <p:cNvSpPr/>
          <p:nvPr/>
        </p:nvSpPr>
        <p:spPr>
          <a:xfrm>
            <a:off x="4560425" y="-7025"/>
            <a:ext cx="4587300" cy="51576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 name="Google Shape;268;p37"/>
          <p:cNvSpPr/>
          <p:nvPr/>
        </p:nvSpPr>
        <p:spPr>
          <a:xfrm>
            <a:off x="-7500" y="-7025"/>
            <a:ext cx="4567800" cy="51576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 name="Google Shape;269;p37"/>
          <p:cNvSpPr txBox="1">
            <a:spLocks noGrp="1"/>
          </p:cNvSpPr>
          <p:nvPr>
            <p:ph type="ctrTitle"/>
          </p:nvPr>
        </p:nvSpPr>
        <p:spPr>
          <a:xfrm>
            <a:off x="2146200" y="600200"/>
            <a:ext cx="48516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a:solidFill>
                  <a:srgbClr val="FFFFFF"/>
                </a:solidFill>
              </a:defRPr>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1800"/>
              <a:buNone/>
              <a:defRPr sz="1800">
                <a:solidFill>
                  <a:srgbClr val="FFFFFF"/>
                </a:solidFill>
              </a:defRPr>
            </a:lvl4pPr>
            <a:lvl5pPr lvl="4" algn="r" rtl="0">
              <a:spcBef>
                <a:spcPts val="0"/>
              </a:spcBef>
              <a:spcAft>
                <a:spcPts val="0"/>
              </a:spcAft>
              <a:buClr>
                <a:srgbClr val="FFFFFF"/>
              </a:buClr>
              <a:buSzPts val="1800"/>
              <a:buNone/>
              <a:defRPr sz="1800">
                <a:solidFill>
                  <a:srgbClr val="FFFFFF"/>
                </a:solidFill>
              </a:defRPr>
            </a:lvl5pPr>
            <a:lvl6pPr lvl="5" algn="r" rtl="0">
              <a:spcBef>
                <a:spcPts val="0"/>
              </a:spcBef>
              <a:spcAft>
                <a:spcPts val="0"/>
              </a:spcAft>
              <a:buClr>
                <a:srgbClr val="FFFFFF"/>
              </a:buClr>
              <a:buSzPts val="1800"/>
              <a:buNone/>
              <a:defRPr sz="1800">
                <a:solidFill>
                  <a:srgbClr val="FFFFFF"/>
                </a:solidFill>
              </a:defRPr>
            </a:lvl6pPr>
            <a:lvl7pPr lvl="6" algn="r" rtl="0">
              <a:spcBef>
                <a:spcPts val="0"/>
              </a:spcBef>
              <a:spcAft>
                <a:spcPts val="0"/>
              </a:spcAft>
              <a:buClr>
                <a:srgbClr val="FFFFFF"/>
              </a:buClr>
              <a:buSzPts val="1800"/>
              <a:buNone/>
              <a:defRPr sz="1800">
                <a:solidFill>
                  <a:srgbClr val="FFFFFF"/>
                </a:solidFill>
              </a:defRPr>
            </a:lvl7pPr>
            <a:lvl8pPr lvl="7" algn="r" rtl="0">
              <a:spcBef>
                <a:spcPts val="0"/>
              </a:spcBef>
              <a:spcAft>
                <a:spcPts val="0"/>
              </a:spcAft>
              <a:buClr>
                <a:srgbClr val="FFFFFF"/>
              </a:buClr>
              <a:buSzPts val="1800"/>
              <a:buNone/>
              <a:defRPr sz="1800">
                <a:solidFill>
                  <a:srgbClr val="FFFFFF"/>
                </a:solidFill>
              </a:defRPr>
            </a:lvl8pPr>
            <a:lvl9pPr lvl="8" algn="r" rtl="0">
              <a:spcBef>
                <a:spcPts val="0"/>
              </a:spcBef>
              <a:spcAft>
                <a:spcPts val="0"/>
              </a:spcAft>
              <a:buClr>
                <a:srgbClr val="FFFFFF"/>
              </a:buClr>
              <a:buSzPts val="1800"/>
              <a:buNone/>
              <a:defRPr sz="1800">
                <a:solidFill>
                  <a:srgbClr val="FFFFFF"/>
                </a:solidFill>
              </a:defRPr>
            </a:lvl9pPr>
          </a:lstStyle>
          <a:p>
            <a:endParaRPr/>
          </a:p>
        </p:txBody>
      </p:sp>
      <p:sp>
        <p:nvSpPr>
          <p:cNvPr id="270" name="Google Shape;270;p37"/>
          <p:cNvSpPr txBox="1">
            <a:spLocks noGrp="1"/>
          </p:cNvSpPr>
          <p:nvPr>
            <p:ph type="subTitle" idx="1"/>
          </p:nvPr>
        </p:nvSpPr>
        <p:spPr>
          <a:xfrm>
            <a:off x="759113" y="2337500"/>
            <a:ext cx="27972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271" name="Google Shape;271;p37"/>
          <p:cNvSpPr txBox="1">
            <a:spLocks noGrp="1"/>
          </p:cNvSpPr>
          <p:nvPr>
            <p:ph type="subTitle" idx="2"/>
          </p:nvPr>
        </p:nvSpPr>
        <p:spPr>
          <a:xfrm>
            <a:off x="5411863" y="2337500"/>
            <a:ext cx="27972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272" name="Google Shape;272;p37"/>
          <p:cNvSpPr/>
          <p:nvPr/>
        </p:nvSpPr>
        <p:spPr>
          <a:xfrm rot="5400000">
            <a:off x="4545472" y="2860425"/>
            <a:ext cx="453900" cy="392700"/>
          </a:xfrm>
          <a:prstGeom prst="triangle">
            <a:avLst>
              <a:gd name="adj" fmla="val 50000"/>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523511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mod="1">
    <p:ext uri="{DCECCB84-F9BA-43D5-87BE-67443E8EF086}">
      <p15:sldGuideLst xmlns:p15="http://schemas.microsoft.com/office/powerpoint/2012/main">
        <p15:guide id="1" orient="horz" pos="1620">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LUMNS 2">
  <p:cSld name="TWO COLUMNS 2">
    <p:bg>
      <p:bgPr>
        <a:noFill/>
        <a:effectLst/>
      </p:bgPr>
    </p:bg>
    <p:spTree>
      <p:nvGrpSpPr>
        <p:cNvPr id="1" name="Shape 273"/>
        <p:cNvGrpSpPr/>
        <p:nvPr/>
      </p:nvGrpSpPr>
      <p:grpSpPr>
        <a:xfrm>
          <a:off x="0" y="0"/>
          <a:ext cx="0" cy="0"/>
          <a:chOff x="0" y="0"/>
          <a:chExt cx="0" cy="0"/>
        </a:xfrm>
      </p:grpSpPr>
      <p:sp>
        <p:nvSpPr>
          <p:cNvPr id="274" name="Google Shape;274;p38"/>
          <p:cNvSpPr/>
          <p:nvPr/>
        </p:nvSpPr>
        <p:spPr>
          <a:xfrm>
            <a:off x="4773189" y="1362901"/>
            <a:ext cx="3094673" cy="3781988"/>
          </a:xfrm>
          <a:custGeom>
            <a:avLst/>
            <a:gdLst/>
            <a:ahLst/>
            <a:cxnLst/>
            <a:rect l="l" t="t" r="r" b="b"/>
            <a:pathLst>
              <a:path w="3429000" h="4959984" extrusionOk="0">
                <a:moveTo>
                  <a:pt x="3428822" y="4959629"/>
                </a:moveTo>
                <a:lnTo>
                  <a:pt x="0" y="4959629"/>
                </a:lnTo>
                <a:lnTo>
                  <a:pt x="0" y="0"/>
                </a:lnTo>
                <a:lnTo>
                  <a:pt x="3428822" y="0"/>
                </a:lnTo>
                <a:lnTo>
                  <a:pt x="3428822" y="4959629"/>
                </a:lnTo>
                <a:close/>
              </a:path>
            </a:pathLst>
          </a:custGeom>
          <a:solidFill>
            <a:srgbClr val="E65463">
              <a:alpha val="8498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275" name="Google Shape;275;p38"/>
          <p:cNvSpPr/>
          <p:nvPr/>
        </p:nvSpPr>
        <p:spPr>
          <a:xfrm>
            <a:off x="1276114" y="1362901"/>
            <a:ext cx="3094673" cy="3781988"/>
          </a:xfrm>
          <a:custGeom>
            <a:avLst/>
            <a:gdLst/>
            <a:ahLst/>
            <a:cxnLst/>
            <a:rect l="l" t="t" r="r" b="b"/>
            <a:pathLst>
              <a:path w="3429000" h="4959984" extrusionOk="0">
                <a:moveTo>
                  <a:pt x="3428822" y="4959629"/>
                </a:moveTo>
                <a:lnTo>
                  <a:pt x="0" y="4959629"/>
                </a:lnTo>
                <a:lnTo>
                  <a:pt x="0" y="0"/>
                </a:lnTo>
                <a:lnTo>
                  <a:pt x="3428822" y="0"/>
                </a:lnTo>
                <a:lnTo>
                  <a:pt x="3428822" y="4959629"/>
                </a:lnTo>
                <a:close/>
              </a:path>
            </a:pathLst>
          </a:custGeom>
          <a:solidFill>
            <a:srgbClr val="E65463">
              <a:alpha val="8498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276" name="Google Shape;276;p38"/>
          <p:cNvSpPr txBox="1">
            <a:spLocks noGrp="1"/>
          </p:cNvSpPr>
          <p:nvPr>
            <p:ph type="ctrTitle"/>
          </p:nvPr>
        </p:nvSpPr>
        <p:spPr>
          <a:xfrm>
            <a:off x="1348450" y="225175"/>
            <a:ext cx="64470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13B49"/>
              </a:buClr>
              <a:buSzPts val="3000"/>
              <a:buNone/>
              <a:defRPr sz="3000">
                <a:solidFill>
                  <a:srgbClr val="413B49"/>
                </a:solidFill>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
        <p:nvSpPr>
          <p:cNvPr id="277" name="Google Shape;277;p38"/>
          <p:cNvSpPr txBox="1">
            <a:spLocks noGrp="1"/>
          </p:cNvSpPr>
          <p:nvPr>
            <p:ph type="subTitle" idx="1"/>
          </p:nvPr>
        </p:nvSpPr>
        <p:spPr>
          <a:xfrm>
            <a:off x="1513750" y="2985400"/>
            <a:ext cx="2619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278" name="Google Shape;278;p38"/>
          <p:cNvSpPr txBox="1">
            <a:spLocks noGrp="1"/>
          </p:cNvSpPr>
          <p:nvPr>
            <p:ph type="subTitle" idx="2"/>
          </p:nvPr>
        </p:nvSpPr>
        <p:spPr>
          <a:xfrm>
            <a:off x="5010875" y="2985400"/>
            <a:ext cx="2619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279" name="Google Shape;279;p38"/>
          <p:cNvSpPr txBox="1">
            <a:spLocks noGrp="1"/>
          </p:cNvSpPr>
          <p:nvPr>
            <p:ph type="ctrTitle" idx="3"/>
          </p:nvPr>
        </p:nvSpPr>
        <p:spPr>
          <a:xfrm>
            <a:off x="1513756" y="2340700"/>
            <a:ext cx="2619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1pPr>
            <a:lvl2pPr lvl="1"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9pPr>
          </a:lstStyle>
          <a:p>
            <a:endParaRPr/>
          </a:p>
        </p:txBody>
      </p:sp>
      <p:sp>
        <p:nvSpPr>
          <p:cNvPr id="280" name="Google Shape;280;p38"/>
          <p:cNvSpPr txBox="1">
            <a:spLocks noGrp="1"/>
          </p:cNvSpPr>
          <p:nvPr>
            <p:ph type="ctrTitle" idx="4"/>
          </p:nvPr>
        </p:nvSpPr>
        <p:spPr>
          <a:xfrm>
            <a:off x="5010881" y="2340700"/>
            <a:ext cx="2619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1pPr>
            <a:lvl2pPr lvl="1"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9pPr>
          </a:lstStyle>
          <a:p>
            <a:endParaRPr/>
          </a:p>
        </p:txBody>
      </p:sp>
      <p:sp>
        <p:nvSpPr>
          <p:cNvPr id="281" name="Google Shape;281;p38"/>
          <p:cNvSpPr/>
          <p:nvPr/>
        </p:nvSpPr>
        <p:spPr>
          <a:xfrm flipH="1">
            <a:off x="142275" y="1230300"/>
            <a:ext cx="272700" cy="39132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
        <p:nvSpPr>
          <p:cNvPr id="282" name="Google Shape;282;p38"/>
          <p:cNvSpPr/>
          <p:nvPr/>
        </p:nvSpPr>
        <p:spPr>
          <a:xfrm flipH="1">
            <a:off x="0" y="0"/>
            <a:ext cx="272700" cy="51435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Tree>
    <p:extLst>
      <p:ext uri="{BB962C8B-B14F-4D97-AF65-F5344CB8AC3E}">
        <p14:creationId xmlns:p14="http://schemas.microsoft.com/office/powerpoint/2010/main" val="3059548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LUMNS 2 1">
  <p:cSld name="TWO COLUMNS 2 1">
    <p:bg>
      <p:bgPr>
        <a:noFill/>
        <a:effectLst/>
      </p:bgPr>
    </p:bg>
    <p:spTree>
      <p:nvGrpSpPr>
        <p:cNvPr id="1" name="Shape 283"/>
        <p:cNvGrpSpPr/>
        <p:nvPr/>
      </p:nvGrpSpPr>
      <p:grpSpPr>
        <a:xfrm>
          <a:off x="0" y="0"/>
          <a:ext cx="0" cy="0"/>
          <a:chOff x="0" y="0"/>
          <a:chExt cx="0" cy="0"/>
        </a:xfrm>
      </p:grpSpPr>
      <p:sp>
        <p:nvSpPr>
          <p:cNvPr id="284" name="Google Shape;284;p39"/>
          <p:cNvSpPr/>
          <p:nvPr/>
        </p:nvSpPr>
        <p:spPr>
          <a:xfrm>
            <a:off x="1" y="1257351"/>
            <a:ext cx="9146858" cy="3459589"/>
          </a:xfrm>
          <a:custGeom>
            <a:avLst/>
            <a:gdLst/>
            <a:ahLst/>
            <a:cxnLst/>
            <a:rect l="l" t="t" r="r" b="b"/>
            <a:pathLst>
              <a:path w="3429000" h="4959984" extrusionOk="0">
                <a:moveTo>
                  <a:pt x="3428822" y="4959629"/>
                </a:moveTo>
                <a:lnTo>
                  <a:pt x="0" y="4959629"/>
                </a:lnTo>
                <a:lnTo>
                  <a:pt x="0" y="0"/>
                </a:lnTo>
                <a:lnTo>
                  <a:pt x="3428822" y="0"/>
                </a:lnTo>
                <a:lnTo>
                  <a:pt x="3428822" y="4959629"/>
                </a:lnTo>
                <a:close/>
              </a:path>
            </a:pathLst>
          </a:custGeom>
          <a:solidFill>
            <a:srgbClr val="E65463">
              <a:alpha val="8498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p>
        </p:txBody>
      </p:sp>
      <p:sp>
        <p:nvSpPr>
          <p:cNvPr id="285" name="Google Shape;285;p39"/>
          <p:cNvSpPr txBox="1">
            <a:spLocks noGrp="1"/>
          </p:cNvSpPr>
          <p:nvPr>
            <p:ph type="ctrTitle"/>
          </p:nvPr>
        </p:nvSpPr>
        <p:spPr>
          <a:xfrm>
            <a:off x="1348450" y="225175"/>
            <a:ext cx="64470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13B49"/>
              </a:buClr>
              <a:buSzPts val="3000"/>
              <a:buNone/>
              <a:defRPr sz="3000">
                <a:solidFill>
                  <a:srgbClr val="413B49"/>
                </a:solidFill>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
        <p:nvSpPr>
          <p:cNvPr id="286" name="Google Shape;286;p39"/>
          <p:cNvSpPr txBox="1">
            <a:spLocks noGrp="1"/>
          </p:cNvSpPr>
          <p:nvPr>
            <p:ph type="subTitle" idx="1"/>
          </p:nvPr>
        </p:nvSpPr>
        <p:spPr>
          <a:xfrm>
            <a:off x="464600" y="2883250"/>
            <a:ext cx="2619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287" name="Google Shape;287;p39"/>
          <p:cNvSpPr txBox="1">
            <a:spLocks noGrp="1"/>
          </p:cNvSpPr>
          <p:nvPr>
            <p:ph type="subTitle" idx="2"/>
          </p:nvPr>
        </p:nvSpPr>
        <p:spPr>
          <a:xfrm>
            <a:off x="3262350" y="2883250"/>
            <a:ext cx="2619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288" name="Google Shape;288;p39"/>
          <p:cNvSpPr txBox="1">
            <a:spLocks noGrp="1"/>
          </p:cNvSpPr>
          <p:nvPr>
            <p:ph type="ctrTitle" idx="3"/>
          </p:nvPr>
        </p:nvSpPr>
        <p:spPr>
          <a:xfrm>
            <a:off x="464606" y="2238550"/>
            <a:ext cx="2619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1pPr>
            <a:lvl2pPr lvl="1"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9pPr>
          </a:lstStyle>
          <a:p>
            <a:endParaRPr/>
          </a:p>
        </p:txBody>
      </p:sp>
      <p:sp>
        <p:nvSpPr>
          <p:cNvPr id="289" name="Google Shape;289;p39"/>
          <p:cNvSpPr txBox="1">
            <a:spLocks noGrp="1"/>
          </p:cNvSpPr>
          <p:nvPr>
            <p:ph type="ctrTitle" idx="4"/>
          </p:nvPr>
        </p:nvSpPr>
        <p:spPr>
          <a:xfrm>
            <a:off x="3262356" y="2238550"/>
            <a:ext cx="2619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1pPr>
            <a:lvl2pPr lvl="1"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9pPr>
          </a:lstStyle>
          <a:p>
            <a:endParaRPr/>
          </a:p>
        </p:txBody>
      </p:sp>
      <p:sp>
        <p:nvSpPr>
          <p:cNvPr id="290" name="Google Shape;290;p39"/>
          <p:cNvSpPr txBox="1">
            <a:spLocks noGrp="1"/>
          </p:cNvSpPr>
          <p:nvPr>
            <p:ph type="subTitle" idx="5"/>
          </p:nvPr>
        </p:nvSpPr>
        <p:spPr>
          <a:xfrm>
            <a:off x="6060100" y="2883250"/>
            <a:ext cx="2619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291" name="Google Shape;291;p39"/>
          <p:cNvSpPr txBox="1">
            <a:spLocks noGrp="1"/>
          </p:cNvSpPr>
          <p:nvPr>
            <p:ph type="ctrTitle" idx="6"/>
          </p:nvPr>
        </p:nvSpPr>
        <p:spPr>
          <a:xfrm>
            <a:off x="6060106" y="2238550"/>
            <a:ext cx="2619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1pPr>
            <a:lvl2pPr lvl="1"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FFFFFF"/>
              </a:buClr>
              <a:buSzPts val="1600"/>
              <a:buFont typeface="Fira Sans Condensed Medium"/>
              <a:buNone/>
              <a:defRPr sz="1600">
                <a:solidFill>
                  <a:srgbClr val="FFFFFF"/>
                </a:solidFill>
                <a:latin typeface="Fira Sans Condensed Medium"/>
                <a:ea typeface="Fira Sans Condensed Medium"/>
                <a:cs typeface="Fira Sans Condensed Medium"/>
                <a:sym typeface="Fira Sans Condensed Medium"/>
              </a:defRPr>
            </a:lvl9pPr>
          </a:lstStyle>
          <a:p>
            <a:endParaRPr/>
          </a:p>
        </p:txBody>
      </p:sp>
    </p:spTree>
    <p:extLst>
      <p:ext uri="{BB962C8B-B14F-4D97-AF65-F5344CB8AC3E}">
        <p14:creationId xmlns:p14="http://schemas.microsoft.com/office/powerpoint/2010/main" val="2087455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LUMNS 1 1">
  <p:cSld name="TWO COLUMNS 1 1">
    <p:bg>
      <p:bgPr>
        <a:noFill/>
        <a:effectLst/>
      </p:bgPr>
    </p:bg>
    <p:spTree>
      <p:nvGrpSpPr>
        <p:cNvPr id="1" name="Shape 292"/>
        <p:cNvGrpSpPr/>
        <p:nvPr/>
      </p:nvGrpSpPr>
      <p:grpSpPr>
        <a:xfrm>
          <a:off x="0" y="0"/>
          <a:ext cx="0" cy="0"/>
          <a:chOff x="0" y="0"/>
          <a:chExt cx="0" cy="0"/>
        </a:xfrm>
      </p:grpSpPr>
      <p:sp>
        <p:nvSpPr>
          <p:cNvPr id="293" name="Google Shape;293;p40"/>
          <p:cNvSpPr/>
          <p:nvPr/>
        </p:nvSpPr>
        <p:spPr>
          <a:xfrm>
            <a:off x="75" y="469725"/>
            <a:ext cx="3048000" cy="41994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 name="Google Shape;294;p40"/>
          <p:cNvSpPr/>
          <p:nvPr/>
        </p:nvSpPr>
        <p:spPr>
          <a:xfrm>
            <a:off x="3050200" y="470909"/>
            <a:ext cx="3048000" cy="41994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 name="Google Shape;295;p40"/>
          <p:cNvSpPr/>
          <p:nvPr/>
        </p:nvSpPr>
        <p:spPr>
          <a:xfrm>
            <a:off x="6095925" y="469725"/>
            <a:ext cx="3048000" cy="4199400"/>
          </a:xfrm>
          <a:prstGeom prst="rect">
            <a:avLst/>
          </a:prstGeom>
          <a:solidFill>
            <a:srgbClr val="AE3F4A">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96" name="Google Shape;296;p40"/>
          <p:cNvGrpSpPr/>
          <p:nvPr/>
        </p:nvGrpSpPr>
        <p:grpSpPr>
          <a:xfrm>
            <a:off x="3047998" y="4075"/>
            <a:ext cx="3440775" cy="5157600"/>
            <a:chOff x="3047922" y="4075"/>
            <a:chExt cx="3440775" cy="5157600"/>
          </a:xfrm>
        </p:grpSpPr>
        <p:grpSp>
          <p:nvGrpSpPr>
            <p:cNvPr id="297" name="Google Shape;297;p40"/>
            <p:cNvGrpSpPr/>
            <p:nvPr/>
          </p:nvGrpSpPr>
          <p:grpSpPr>
            <a:xfrm>
              <a:off x="3047922" y="4075"/>
              <a:ext cx="3440775" cy="5157600"/>
              <a:chOff x="3047922" y="4075"/>
              <a:chExt cx="3440775" cy="5157600"/>
            </a:xfrm>
          </p:grpSpPr>
          <p:grpSp>
            <p:nvGrpSpPr>
              <p:cNvPr id="298" name="Google Shape;298;p40"/>
              <p:cNvGrpSpPr/>
              <p:nvPr/>
            </p:nvGrpSpPr>
            <p:grpSpPr>
              <a:xfrm>
                <a:off x="3047922" y="2342400"/>
                <a:ext cx="3440775" cy="453900"/>
                <a:chOff x="3047922" y="2342400"/>
                <a:chExt cx="3440775" cy="453900"/>
              </a:xfrm>
            </p:grpSpPr>
            <p:sp>
              <p:nvSpPr>
                <p:cNvPr id="299" name="Google Shape;299;p40"/>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 name="Google Shape;300;p40"/>
                <p:cNvSpPr/>
                <p:nvPr/>
              </p:nvSpPr>
              <p:spPr>
                <a:xfrm rot="5400000">
                  <a:off x="6065397"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cxnSp>
            <p:nvCxnSpPr>
              <p:cNvPr id="301" name="Google Shape;301;p40"/>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cxnSp>
          <p:nvCxnSpPr>
            <p:cNvPr id="302" name="Google Shape;302;p40"/>
            <p:cNvCxnSpPr/>
            <p:nvPr/>
          </p:nvCxnSpPr>
          <p:spPr>
            <a:xfrm>
              <a:off x="6100425" y="4075"/>
              <a:ext cx="0" cy="5157600"/>
            </a:xfrm>
            <a:prstGeom prst="straightConnector1">
              <a:avLst/>
            </a:prstGeom>
            <a:noFill/>
            <a:ln w="28575" cap="flat" cmpd="sng">
              <a:solidFill>
                <a:srgbClr val="FFFFFF"/>
              </a:solidFill>
              <a:prstDash val="solid"/>
              <a:round/>
              <a:headEnd type="none" w="med" len="med"/>
              <a:tailEnd type="none" w="med" len="med"/>
            </a:ln>
          </p:spPr>
        </p:cxnSp>
      </p:grpSp>
      <p:sp>
        <p:nvSpPr>
          <p:cNvPr id="303" name="Google Shape;303;p40"/>
          <p:cNvSpPr txBox="1">
            <a:spLocks noGrp="1"/>
          </p:cNvSpPr>
          <p:nvPr>
            <p:ph type="ctrTitle"/>
          </p:nvPr>
        </p:nvSpPr>
        <p:spPr>
          <a:xfrm>
            <a:off x="3043625" y="600200"/>
            <a:ext cx="29385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000"/>
              <a:buNone/>
              <a:defRPr sz="3000">
                <a:solidFill>
                  <a:srgbClr val="FFFFFF"/>
                </a:solidFill>
              </a:defRPr>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1800"/>
              <a:buNone/>
              <a:defRPr sz="1800">
                <a:solidFill>
                  <a:srgbClr val="FFFFFF"/>
                </a:solidFill>
              </a:defRPr>
            </a:lvl4pPr>
            <a:lvl5pPr lvl="4" algn="r" rtl="0">
              <a:spcBef>
                <a:spcPts val="0"/>
              </a:spcBef>
              <a:spcAft>
                <a:spcPts val="0"/>
              </a:spcAft>
              <a:buClr>
                <a:srgbClr val="FFFFFF"/>
              </a:buClr>
              <a:buSzPts val="1800"/>
              <a:buNone/>
              <a:defRPr sz="1800">
                <a:solidFill>
                  <a:srgbClr val="FFFFFF"/>
                </a:solidFill>
              </a:defRPr>
            </a:lvl5pPr>
            <a:lvl6pPr lvl="5" algn="r" rtl="0">
              <a:spcBef>
                <a:spcPts val="0"/>
              </a:spcBef>
              <a:spcAft>
                <a:spcPts val="0"/>
              </a:spcAft>
              <a:buClr>
                <a:srgbClr val="FFFFFF"/>
              </a:buClr>
              <a:buSzPts val="1800"/>
              <a:buNone/>
              <a:defRPr sz="1800">
                <a:solidFill>
                  <a:srgbClr val="FFFFFF"/>
                </a:solidFill>
              </a:defRPr>
            </a:lvl6pPr>
            <a:lvl7pPr lvl="6" algn="r" rtl="0">
              <a:spcBef>
                <a:spcPts val="0"/>
              </a:spcBef>
              <a:spcAft>
                <a:spcPts val="0"/>
              </a:spcAft>
              <a:buClr>
                <a:srgbClr val="FFFFFF"/>
              </a:buClr>
              <a:buSzPts val="1800"/>
              <a:buNone/>
              <a:defRPr sz="1800">
                <a:solidFill>
                  <a:srgbClr val="FFFFFF"/>
                </a:solidFill>
              </a:defRPr>
            </a:lvl7pPr>
            <a:lvl8pPr lvl="7" algn="r" rtl="0">
              <a:spcBef>
                <a:spcPts val="0"/>
              </a:spcBef>
              <a:spcAft>
                <a:spcPts val="0"/>
              </a:spcAft>
              <a:buClr>
                <a:srgbClr val="FFFFFF"/>
              </a:buClr>
              <a:buSzPts val="1800"/>
              <a:buNone/>
              <a:defRPr sz="1800">
                <a:solidFill>
                  <a:srgbClr val="FFFFFF"/>
                </a:solidFill>
              </a:defRPr>
            </a:lvl8pPr>
            <a:lvl9pPr lvl="8" algn="r" rtl="0">
              <a:spcBef>
                <a:spcPts val="0"/>
              </a:spcBef>
              <a:spcAft>
                <a:spcPts val="0"/>
              </a:spcAft>
              <a:buClr>
                <a:srgbClr val="FFFFFF"/>
              </a:buClr>
              <a:buSzPts val="1800"/>
              <a:buNone/>
              <a:defRPr sz="1800">
                <a:solidFill>
                  <a:srgbClr val="FFFFFF"/>
                </a:solidFill>
              </a:defRPr>
            </a:lvl9pPr>
          </a:lstStyle>
          <a:p>
            <a:endParaRPr/>
          </a:p>
        </p:txBody>
      </p:sp>
      <p:sp>
        <p:nvSpPr>
          <p:cNvPr id="304" name="Google Shape;304;p40"/>
          <p:cNvSpPr txBox="1">
            <a:spLocks noGrp="1"/>
          </p:cNvSpPr>
          <p:nvPr>
            <p:ph type="ctrTitle" idx="2"/>
          </p:nvPr>
        </p:nvSpPr>
        <p:spPr>
          <a:xfrm>
            <a:off x="642688" y="2768950"/>
            <a:ext cx="18813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1pPr>
            <a:lvl2pPr lvl="1"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2pPr>
            <a:lvl3pPr lvl="2"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3pPr>
            <a:lvl4pPr lvl="3"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4pPr>
            <a:lvl5pPr lvl="4"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5pPr>
            <a:lvl6pPr lvl="5"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6pPr>
            <a:lvl7pPr lvl="6"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7pPr>
            <a:lvl8pPr lvl="7"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8pPr>
            <a:lvl9pPr lvl="8"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9pPr>
          </a:lstStyle>
          <a:p>
            <a:endParaRPr/>
          </a:p>
        </p:txBody>
      </p:sp>
      <p:sp>
        <p:nvSpPr>
          <p:cNvPr id="305" name="Google Shape;305;p40"/>
          <p:cNvSpPr txBox="1">
            <a:spLocks noGrp="1"/>
          </p:cNvSpPr>
          <p:nvPr>
            <p:ph type="subTitle" idx="1"/>
          </p:nvPr>
        </p:nvSpPr>
        <p:spPr>
          <a:xfrm>
            <a:off x="642700" y="3337450"/>
            <a:ext cx="1881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306" name="Google Shape;306;p40"/>
          <p:cNvSpPr txBox="1">
            <a:spLocks noGrp="1"/>
          </p:cNvSpPr>
          <p:nvPr>
            <p:ph type="ctrTitle" idx="3"/>
          </p:nvPr>
        </p:nvSpPr>
        <p:spPr>
          <a:xfrm>
            <a:off x="3690688" y="2768950"/>
            <a:ext cx="18813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1pPr>
            <a:lvl2pPr lvl="1"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2pPr>
            <a:lvl3pPr lvl="2"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3pPr>
            <a:lvl4pPr lvl="3"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4pPr>
            <a:lvl5pPr lvl="4"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5pPr>
            <a:lvl6pPr lvl="5"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6pPr>
            <a:lvl7pPr lvl="6"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7pPr>
            <a:lvl8pPr lvl="7"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8pPr>
            <a:lvl9pPr lvl="8"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9pPr>
          </a:lstStyle>
          <a:p>
            <a:endParaRPr/>
          </a:p>
        </p:txBody>
      </p:sp>
      <p:sp>
        <p:nvSpPr>
          <p:cNvPr id="307" name="Google Shape;307;p40"/>
          <p:cNvSpPr txBox="1">
            <a:spLocks noGrp="1"/>
          </p:cNvSpPr>
          <p:nvPr>
            <p:ph type="subTitle" idx="4"/>
          </p:nvPr>
        </p:nvSpPr>
        <p:spPr>
          <a:xfrm>
            <a:off x="3690700" y="3337450"/>
            <a:ext cx="1881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308" name="Google Shape;308;p40"/>
          <p:cNvSpPr txBox="1">
            <a:spLocks noGrp="1"/>
          </p:cNvSpPr>
          <p:nvPr>
            <p:ph type="ctrTitle" idx="5"/>
          </p:nvPr>
        </p:nvSpPr>
        <p:spPr>
          <a:xfrm>
            <a:off x="6738688" y="2768950"/>
            <a:ext cx="18813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1pPr>
            <a:lvl2pPr lvl="1" rtl="0">
              <a:spcBef>
                <a:spcPts val="0"/>
              </a:spcBef>
              <a:spcAft>
                <a:spcPts val="0"/>
              </a:spcAft>
              <a:buClr>
                <a:srgbClr val="CCCCCC"/>
              </a:buClr>
              <a:buSzPts val="1800"/>
              <a:buFont typeface="Fira Sans Condensed Medium"/>
              <a:buNone/>
              <a:defRPr sz="1800">
                <a:solidFill>
                  <a:srgbClr val="CCCCCC"/>
                </a:solidFill>
                <a:latin typeface="Fira Sans Condensed Medium"/>
                <a:ea typeface="Fira Sans Condensed Medium"/>
                <a:cs typeface="Fira Sans Condensed Medium"/>
                <a:sym typeface="Fira Sans Condensed Medium"/>
              </a:defRPr>
            </a:lvl2pPr>
            <a:lvl3pPr lvl="2" rtl="0">
              <a:spcBef>
                <a:spcPts val="0"/>
              </a:spcBef>
              <a:spcAft>
                <a:spcPts val="0"/>
              </a:spcAft>
              <a:buClr>
                <a:srgbClr val="CCCCCC"/>
              </a:buClr>
              <a:buSzPts val="1800"/>
              <a:buFont typeface="Fira Sans Condensed Medium"/>
              <a:buNone/>
              <a:defRPr sz="1800">
                <a:solidFill>
                  <a:srgbClr val="CCCCCC"/>
                </a:solidFill>
                <a:latin typeface="Fira Sans Condensed Medium"/>
                <a:ea typeface="Fira Sans Condensed Medium"/>
                <a:cs typeface="Fira Sans Condensed Medium"/>
                <a:sym typeface="Fira Sans Condensed Medium"/>
              </a:defRPr>
            </a:lvl3pPr>
            <a:lvl4pPr lvl="3" rtl="0">
              <a:spcBef>
                <a:spcPts val="0"/>
              </a:spcBef>
              <a:spcAft>
                <a:spcPts val="0"/>
              </a:spcAft>
              <a:buClr>
                <a:srgbClr val="CCCCCC"/>
              </a:buClr>
              <a:buSzPts val="1800"/>
              <a:buFont typeface="Fira Sans Condensed Medium"/>
              <a:buNone/>
              <a:defRPr sz="1800">
                <a:solidFill>
                  <a:srgbClr val="CCCCCC"/>
                </a:solidFill>
                <a:latin typeface="Fira Sans Condensed Medium"/>
                <a:ea typeface="Fira Sans Condensed Medium"/>
                <a:cs typeface="Fira Sans Condensed Medium"/>
                <a:sym typeface="Fira Sans Condensed Medium"/>
              </a:defRPr>
            </a:lvl4pPr>
            <a:lvl5pPr lvl="4" rtl="0">
              <a:spcBef>
                <a:spcPts val="0"/>
              </a:spcBef>
              <a:spcAft>
                <a:spcPts val="0"/>
              </a:spcAft>
              <a:buClr>
                <a:srgbClr val="CCCCCC"/>
              </a:buClr>
              <a:buSzPts val="1800"/>
              <a:buFont typeface="Fira Sans Condensed Medium"/>
              <a:buNone/>
              <a:defRPr sz="1800">
                <a:solidFill>
                  <a:srgbClr val="CCCCCC"/>
                </a:solidFill>
                <a:latin typeface="Fira Sans Condensed Medium"/>
                <a:ea typeface="Fira Sans Condensed Medium"/>
                <a:cs typeface="Fira Sans Condensed Medium"/>
                <a:sym typeface="Fira Sans Condensed Medium"/>
              </a:defRPr>
            </a:lvl5pPr>
            <a:lvl6pPr lvl="5" rtl="0">
              <a:spcBef>
                <a:spcPts val="0"/>
              </a:spcBef>
              <a:spcAft>
                <a:spcPts val="0"/>
              </a:spcAft>
              <a:buClr>
                <a:srgbClr val="CCCCCC"/>
              </a:buClr>
              <a:buSzPts val="1800"/>
              <a:buFont typeface="Fira Sans Condensed Medium"/>
              <a:buNone/>
              <a:defRPr sz="1800">
                <a:solidFill>
                  <a:srgbClr val="CCCCCC"/>
                </a:solidFill>
                <a:latin typeface="Fira Sans Condensed Medium"/>
                <a:ea typeface="Fira Sans Condensed Medium"/>
                <a:cs typeface="Fira Sans Condensed Medium"/>
                <a:sym typeface="Fira Sans Condensed Medium"/>
              </a:defRPr>
            </a:lvl6pPr>
            <a:lvl7pPr lvl="6" rtl="0">
              <a:spcBef>
                <a:spcPts val="0"/>
              </a:spcBef>
              <a:spcAft>
                <a:spcPts val="0"/>
              </a:spcAft>
              <a:buClr>
                <a:srgbClr val="CCCCCC"/>
              </a:buClr>
              <a:buSzPts val="1800"/>
              <a:buFont typeface="Fira Sans Condensed Medium"/>
              <a:buNone/>
              <a:defRPr sz="1800">
                <a:solidFill>
                  <a:srgbClr val="CCCCCC"/>
                </a:solidFill>
                <a:latin typeface="Fira Sans Condensed Medium"/>
                <a:ea typeface="Fira Sans Condensed Medium"/>
                <a:cs typeface="Fira Sans Condensed Medium"/>
                <a:sym typeface="Fira Sans Condensed Medium"/>
              </a:defRPr>
            </a:lvl7pPr>
            <a:lvl8pPr lvl="7" rtl="0">
              <a:spcBef>
                <a:spcPts val="0"/>
              </a:spcBef>
              <a:spcAft>
                <a:spcPts val="0"/>
              </a:spcAft>
              <a:buClr>
                <a:srgbClr val="CCCCCC"/>
              </a:buClr>
              <a:buSzPts val="1800"/>
              <a:buFont typeface="Fira Sans Condensed Medium"/>
              <a:buNone/>
              <a:defRPr sz="1800">
                <a:solidFill>
                  <a:srgbClr val="CCCCCC"/>
                </a:solidFill>
                <a:latin typeface="Fira Sans Condensed Medium"/>
                <a:ea typeface="Fira Sans Condensed Medium"/>
                <a:cs typeface="Fira Sans Condensed Medium"/>
                <a:sym typeface="Fira Sans Condensed Medium"/>
              </a:defRPr>
            </a:lvl8pPr>
            <a:lvl9pPr lvl="8" rtl="0">
              <a:spcBef>
                <a:spcPts val="0"/>
              </a:spcBef>
              <a:spcAft>
                <a:spcPts val="0"/>
              </a:spcAft>
              <a:buClr>
                <a:srgbClr val="CCCCCC"/>
              </a:buClr>
              <a:buSzPts val="1800"/>
              <a:buFont typeface="Fira Sans Condensed Medium"/>
              <a:buNone/>
              <a:defRPr sz="1800">
                <a:solidFill>
                  <a:srgbClr val="CCCCCC"/>
                </a:solidFill>
                <a:latin typeface="Fira Sans Condensed Medium"/>
                <a:ea typeface="Fira Sans Condensed Medium"/>
                <a:cs typeface="Fira Sans Condensed Medium"/>
                <a:sym typeface="Fira Sans Condensed Medium"/>
              </a:defRPr>
            </a:lvl9pPr>
          </a:lstStyle>
          <a:p>
            <a:endParaRPr/>
          </a:p>
        </p:txBody>
      </p:sp>
      <p:sp>
        <p:nvSpPr>
          <p:cNvPr id="309" name="Google Shape;309;p40"/>
          <p:cNvSpPr txBox="1">
            <a:spLocks noGrp="1"/>
          </p:cNvSpPr>
          <p:nvPr>
            <p:ph type="subTitle" idx="6"/>
          </p:nvPr>
        </p:nvSpPr>
        <p:spPr>
          <a:xfrm>
            <a:off x="6738700" y="3337450"/>
            <a:ext cx="1881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Tree>
    <p:extLst>
      <p:ext uri="{BB962C8B-B14F-4D97-AF65-F5344CB8AC3E}">
        <p14:creationId xmlns:p14="http://schemas.microsoft.com/office/powerpoint/2010/main" val="1862178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FFFFFF"/>
        </a:solidFill>
        <a:effectLst/>
      </p:bgPr>
    </p:bg>
    <p:spTree>
      <p:nvGrpSpPr>
        <p:cNvPr id="1" name="Shape 310"/>
        <p:cNvGrpSpPr/>
        <p:nvPr/>
      </p:nvGrpSpPr>
      <p:grpSpPr>
        <a:xfrm>
          <a:off x="0" y="0"/>
          <a:ext cx="0" cy="0"/>
          <a:chOff x="0" y="0"/>
          <a:chExt cx="0" cy="0"/>
        </a:xfrm>
      </p:grpSpPr>
      <p:sp>
        <p:nvSpPr>
          <p:cNvPr id="311" name="Google Shape;311;p41"/>
          <p:cNvSpPr/>
          <p:nvPr/>
        </p:nvSpPr>
        <p:spPr>
          <a:xfrm>
            <a:off x="0" y="1693175"/>
            <a:ext cx="9144000" cy="34506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008275"/>
              </a:solidFill>
            </a:endParaRPr>
          </a:p>
        </p:txBody>
      </p:sp>
      <p:cxnSp>
        <p:nvCxnSpPr>
          <p:cNvPr id="312" name="Google Shape;312;p41"/>
          <p:cNvCxnSpPr/>
          <p:nvPr/>
        </p:nvCxnSpPr>
        <p:spPr>
          <a:xfrm rot="10800000">
            <a:off x="1654675" y="1693225"/>
            <a:ext cx="0" cy="3450600"/>
          </a:xfrm>
          <a:prstGeom prst="straightConnector1">
            <a:avLst/>
          </a:prstGeom>
          <a:noFill/>
          <a:ln w="28575" cap="flat" cmpd="sng">
            <a:solidFill>
              <a:srgbClr val="FFFFFF"/>
            </a:solidFill>
            <a:prstDash val="solid"/>
            <a:round/>
            <a:headEnd type="none" w="med" len="med"/>
            <a:tailEnd type="none" w="med" len="med"/>
          </a:ln>
        </p:spPr>
      </p:cxnSp>
      <p:cxnSp>
        <p:nvCxnSpPr>
          <p:cNvPr id="313" name="Google Shape;313;p41"/>
          <p:cNvCxnSpPr/>
          <p:nvPr/>
        </p:nvCxnSpPr>
        <p:spPr>
          <a:xfrm rot="10800000">
            <a:off x="3968125" y="1693225"/>
            <a:ext cx="0" cy="3450600"/>
          </a:xfrm>
          <a:prstGeom prst="straightConnector1">
            <a:avLst/>
          </a:prstGeom>
          <a:noFill/>
          <a:ln w="28575" cap="flat" cmpd="sng">
            <a:solidFill>
              <a:srgbClr val="FFFFFF"/>
            </a:solidFill>
            <a:prstDash val="solid"/>
            <a:round/>
            <a:headEnd type="none" w="med" len="med"/>
            <a:tailEnd type="none" w="med" len="med"/>
          </a:ln>
        </p:spPr>
      </p:cxnSp>
      <p:cxnSp>
        <p:nvCxnSpPr>
          <p:cNvPr id="314" name="Google Shape;314;p41"/>
          <p:cNvCxnSpPr/>
          <p:nvPr/>
        </p:nvCxnSpPr>
        <p:spPr>
          <a:xfrm rot="10800000">
            <a:off x="6258550" y="1693225"/>
            <a:ext cx="0" cy="3450600"/>
          </a:xfrm>
          <a:prstGeom prst="straightConnector1">
            <a:avLst/>
          </a:prstGeom>
          <a:noFill/>
          <a:ln w="28575" cap="flat" cmpd="sng">
            <a:solidFill>
              <a:srgbClr val="FFFFFF"/>
            </a:solidFill>
            <a:prstDash val="solid"/>
            <a:round/>
            <a:headEnd type="none" w="med" len="med"/>
            <a:tailEnd type="none" w="med" len="med"/>
          </a:ln>
        </p:spPr>
      </p:cxnSp>
      <p:sp>
        <p:nvSpPr>
          <p:cNvPr id="315" name="Google Shape;315;p41"/>
          <p:cNvSpPr txBox="1">
            <a:spLocks noGrp="1"/>
          </p:cNvSpPr>
          <p:nvPr>
            <p:ph type="ctrTitle"/>
          </p:nvPr>
        </p:nvSpPr>
        <p:spPr>
          <a:xfrm>
            <a:off x="1716237" y="3009604"/>
            <a:ext cx="26292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400"/>
              <a:buNone/>
              <a:defRPr sz="14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sp>
        <p:nvSpPr>
          <p:cNvPr id="316" name="Google Shape;316;p41"/>
          <p:cNvSpPr txBox="1">
            <a:spLocks noGrp="1"/>
          </p:cNvSpPr>
          <p:nvPr>
            <p:ph type="subTitle" idx="1"/>
          </p:nvPr>
        </p:nvSpPr>
        <p:spPr>
          <a:xfrm>
            <a:off x="1716228" y="3471066"/>
            <a:ext cx="1906500" cy="36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317" name="Google Shape;317;p41"/>
          <p:cNvSpPr txBox="1">
            <a:spLocks noGrp="1"/>
          </p:cNvSpPr>
          <p:nvPr>
            <p:ph type="title" idx="2" hasCustomPrompt="1"/>
          </p:nvPr>
        </p:nvSpPr>
        <p:spPr>
          <a:xfrm>
            <a:off x="1640037" y="2416641"/>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6000"/>
              <a:buNone/>
              <a:defRPr sz="6000">
                <a:solidFill>
                  <a:srgbClr val="FFFFFF"/>
                </a:solidFill>
              </a:defRPr>
            </a:lvl1pPr>
            <a:lvl2pPr lvl="1"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318" name="Google Shape;318;p41"/>
          <p:cNvSpPr txBox="1">
            <a:spLocks noGrp="1"/>
          </p:cNvSpPr>
          <p:nvPr>
            <p:ph type="ctrTitle" idx="3"/>
          </p:nvPr>
        </p:nvSpPr>
        <p:spPr>
          <a:xfrm>
            <a:off x="4013612" y="3006205"/>
            <a:ext cx="26292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400"/>
              <a:buNone/>
              <a:defRPr sz="14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sp>
        <p:nvSpPr>
          <p:cNvPr id="319" name="Google Shape;319;p41"/>
          <p:cNvSpPr txBox="1">
            <a:spLocks noGrp="1"/>
          </p:cNvSpPr>
          <p:nvPr>
            <p:ph type="subTitle" idx="4"/>
          </p:nvPr>
        </p:nvSpPr>
        <p:spPr>
          <a:xfrm>
            <a:off x="4013600" y="3467667"/>
            <a:ext cx="1976700" cy="36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320" name="Google Shape;320;p41"/>
          <p:cNvSpPr txBox="1">
            <a:spLocks noGrp="1"/>
          </p:cNvSpPr>
          <p:nvPr>
            <p:ph type="title" idx="5" hasCustomPrompt="1"/>
          </p:nvPr>
        </p:nvSpPr>
        <p:spPr>
          <a:xfrm>
            <a:off x="3937412" y="2413242"/>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6000"/>
              <a:buNone/>
              <a:defRPr sz="6000">
                <a:solidFill>
                  <a:srgbClr val="FFFFFF"/>
                </a:solidFill>
              </a:defRPr>
            </a:lvl1pPr>
            <a:lvl2pPr lvl="1"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321" name="Google Shape;321;p41"/>
          <p:cNvSpPr txBox="1">
            <a:spLocks noGrp="1"/>
          </p:cNvSpPr>
          <p:nvPr>
            <p:ph type="ctrTitle" idx="6"/>
          </p:nvPr>
        </p:nvSpPr>
        <p:spPr>
          <a:xfrm>
            <a:off x="6310987" y="3006215"/>
            <a:ext cx="26292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400"/>
              <a:buNone/>
              <a:defRPr sz="14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sp>
        <p:nvSpPr>
          <p:cNvPr id="322" name="Google Shape;322;p41"/>
          <p:cNvSpPr txBox="1">
            <a:spLocks noGrp="1"/>
          </p:cNvSpPr>
          <p:nvPr>
            <p:ph type="subTitle" idx="7"/>
          </p:nvPr>
        </p:nvSpPr>
        <p:spPr>
          <a:xfrm>
            <a:off x="6310978" y="3467677"/>
            <a:ext cx="1906500" cy="36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323" name="Google Shape;323;p41"/>
          <p:cNvSpPr txBox="1">
            <a:spLocks noGrp="1"/>
          </p:cNvSpPr>
          <p:nvPr>
            <p:ph type="title" idx="8" hasCustomPrompt="1"/>
          </p:nvPr>
        </p:nvSpPr>
        <p:spPr>
          <a:xfrm>
            <a:off x="6234787" y="2413252"/>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6000"/>
              <a:buNone/>
              <a:defRPr sz="6000">
                <a:solidFill>
                  <a:srgbClr val="FFFFFF"/>
                </a:solidFill>
              </a:defRPr>
            </a:lvl1pPr>
            <a:lvl2pPr lvl="1"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324" name="Google Shape;324;p41"/>
          <p:cNvSpPr txBox="1">
            <a:spLocks noGrp="1"/>
          </p:cNvSpPr>
          <p:nvPr>
            <p:ph type="ctrTitle" idx="9"/>
          </p:nvPr>
        </p:nvSpPr>
        <p:spPr>
          <a:xfrm>
            <a:off x="2031600" y="600200"/>
            <a:ext cx="50808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13B49"/>
              </a:buClr>
              <a:buSzPts val="3000"/>
              <a:buNone/>
              <a:defRPr sz="3000">
                <a:solidFill>
                  <a:srgbClr val="413B49"/>
                </a:solidFill>
              </a:defRPr>
            </a:lvl1pPr>
            <a:lvl2pPr lvl="1" algn="ctr" rtl="0">
              <a:spcBef>
                <a:spcPts val="0"/>
              </a:spcBef>
              <a:spcAft>
                <a:spcPts val="0"/>
              </a:spcAft>
              <a:buClr>
                <a:srgbClr val="D9D9D9"/>
              </a:buClr>
              <a:buSzPts val="1800"/>
              <a:buNone/>
              <a:defRPr sz="1800">
                <a:solidFill>
                  <a:srgbClr val="D9D9D9"/>
                </a:solidFill>
              </a:defRPr>
            </a:lvl2pPr>
            <a:lvl3pPr lvl="2" algn="ctr" rtl="0">
              <a:spcBef>
                <a:spcPts val="0"/>
              </a:spcBef>
              <a:spcAft>
                <a:spcPts val="0"/>
              </a:spcAft>
              <a:buClr>
                <a:srgbClr val="D9D9D9"/>
              </a:buClr>
              <a:buSzPts val="1800"/>
              <a:buNone/>
              <a:defRPr sz="1800">
                <a:solidFill>
                  <a:srgbClr val="D9D9D9"/>
                </a:solidFill>
              </a:defRPr>
            </a:lvl3pPr>
            <a:lvl4pPr lvl="3" algn="ctr" rtl="0">
              <a:spcBef>
                <a:spcPts val="0"/>
              </a:spcBef>
              <a:spcAft>
                <a:spcPts val="0"/>
              </a:spcAft>
              <a:buClr>
                <a:srgbClr val="D9D9D9"/>
              </a:buClr>
              <a:buSzPts val="1800"/>
              <a:buNone/>
              <a:defRPr sz="1800">
                <a:solidFill>
                  <a:srgbClr val="D9D9D9"/>
                </a:solidFill>
              </a:defRPr>
            </a:lvl4pPr>
            <a:lvl5pPr lvl="4" algn="ctr" rtl="0">
              <a:spcBef>
                <a:spcPts val="0"/>
              </a:spcBef>
              <a:spcAft>
                <a:spcPts val="0"/>
              </a:spcAft>
              <a:buClr>
                <a:srgbClr val="D9D9D9"/>
              </a:buClr>
              <a:buSzPts val="1800"/>
              <a:buNone/>
              <a:defRPr sz="1800">
                <a:solidFill>
                  <a:srgbClr val="D9D9D9"/>
                </a:solidFill>
              </a:defRPr>
            </a:lvl5pPr>
            <a:lvl6pPr lvl="5" algn="ctr" rtl="0">
              <a:spcBef>
                <a:spcPts val="0"/>
              </a:spcBef>
              <a:spcAft>
                <a:spcPts val="0"/>
              </a:spcAft>
              <a:buClr>
                <a:srgbClr val="D9D9D9"/>
              </a:buClr>
              <a:buSzPts val="1800"/>
              <a:buNone/>
              <a:defRPr sz="1800">
                <a:solidFill>
                  <a:srgbClr val="D9D9D9"/>
                </a:solidFill>
              </a:defRPr>
            </a:lvl6pPr>
            <a:lvl7pPr lvl="6" algn="ctr" rtl="0">
              <a:spcBef>
                <a:spcPts val="0"/>
              </a:spcBef>
              <a:spcAft>
                <a:spcPts val="0"/>
              </a:spcAft>
              <a:buClr>
                <a:srgbClr val="D9D9D9"/>
              </a:buClr>
              <a:buSzPts val="1800"/>
              <a:buNone/>
              <a:defRPr sz="1800">
                <a:solidFill>
                  <a:srgbClr val="D9D9D9"/>
                </a:solidFill>
              </a:defRPr>
            </a:lvl7pPr>
            <a:lvl8pPr lvl="7" algn="ctr" rtl="0">
              <a:spcBef>
                <a:spcPts val="0"/>
              </a:spcBef>
              <a:spcAft>
                <a:spcPts val="0"/>
              </a:spcAft>
              <a:buClr>
                <a:srgbClr val="D9D9D9"/>
              </a:buClr>
              <a:buSzPts val="1800"/>
              <a:buNone/>
              <a:defRPr sz="1800">
                <a:solidFill>
                  <a:srgbClr val="D9D9D9"/>
                </a:solidFill>
              </a:defRPr>
            </a:lvl8pPr>
            <a:lvl9pPr lvl="8" algn="ctr" rtl="0">
              <a:spcBef>
                <a:spcPts val="0"/>
              </a:spcBef>
              <a:spcAft>
                <a:spcPts val="0"/>
              </a:spcAft>
              <a:buClr>
                <a:srgbClr val="D9D9D9"/>
              </a:buClr>
              <a:buSzPts val="1800"/>
              <a:buNone/>
              <a:defRPr sz="1800">
                <a:solidFill>
                  <a:srgbClr val="D9D9D9"/>
                </a:solidFill>
              </a:defRPr>
            </a:lvl9pPr>
          </a:lstStyle>
          <a:p>
            <a:endParaRPr/>
          </a:p>
        </p:txBody>
      </p:sp>
    </p:spTree>
    <p:extLst>
      <p:ext uri="{BB962C8B-B14F-4D97-AF65-F5344CB8AC3E}">
        <p14:creationId xmlns:p14="http://schemas.microsoft.com/office/powerpoint/2010/main" val="3606160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1">
  <p:cSld name="CUSTOM_7">
    <p:spTree>
      <p:nvGrpSpPr>
        <p:cNvPr id="1" name="Shape 208"/>
        <p:cNvGrpSpPr/>
        <p:nvPr/>
      </p:nvGrpSpPr>
      <p:grpSpPr>
        <a:xfrm>
          <a:off x="0" y="0"/>
          <a:ext cx="0" cy="0"/>
          <a:chOff x="0" y="0"/>
          <a:chExt cx="0" cy="0"/>
        </a:xfrm>
      </p:grpSpPr>
      <p:sp>
        <p:nvSpPr>
          <p:cNvPr id="209" name="Google Shape;209;p28"/>
          <p:cNvSpPr/>
          <p:nvPr/>
        </p:nvSpPr>
        <p:spPr>
          <a:xfrm flipH="1">
            <a:off x="475" y="-14675"/>
            <a:ext cx="9144000" cy="51582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sp>
        <p:nvSpPr>
          <p:cNvPr id="210" name="Google Shape;210;p28"/>
          <p:cNvSpPr/>
          <p:nvPr/>
        </p:nvSpPr>
        <p:spPr>
          <a:xfrm>
            <a:off x="1183800" y="0"/>
            <a:ext cx="7960500" cy="41445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8"/>
          <p:cNvSpPr/>
          <p:nvPr/>
        </p:nvSpPr>
        <p:spPr>
          <a:xfrm>
            <a:off x="0" y="1899474"/>
            <a:ext cx="1575000" cy="32442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212" name="Google Shape;212;p28"/>
          <p:cNvSpPr txBox="1">
            <a:spLocks noGrp="1"/>
          </p:cNvSpPr>
          <p:nvPr>
            <p:ph type="ctrTitle"/>
          </p:nvPr>
        </p:nvSpPr>
        <p:spPr>
          <a:xfrm>
            <a:off x="4697175" y="1320225"/>
            <a:ext cx="36168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6000"/>
              <a:buNone/>
              <a:defRPr sz="6000">
                <a:solidFill>
                  <a:srgbClr val="FFFFFF"/>
                </a:solidFill>
              </a:defRPr>
            </a:lvl1pPr>
            <a:lvl2pPr lvl="1" rtl="0">
              <a:spcBef>
                <a:spcPts val="0"/>
              </a:spcBef>
              <a:spcAft>
                <a:spcPts val="0"/>
              </a:spcAft>
              <a:buClr>
                <a:srgbClr val="434343"/>
              </a:buClr>
              <a:buSzPts val="5200"/>
              <a:buNone/>
              <a:defRPr sz="5200">
                <a:solidFill>
                  <a:srgbClr val="434343"/>
                </a:solidFill>
              </a:defRPr>
            </a:lvl2pPr>
            <a:lvl3pPr lvl="2" rtl="0">
              <a:spcBef>
                <a:spcPts val="0"/>
              </a:spcBef>
              <a:spcAft>
                <a:spcPts val="0"/>
              </a:spcAft>
              <a:buClr>
                <a:srgbClr val="434343"/>
              </a:buClr>
              <a:buSzPts val="5200"/>
              <a:buNone/>
              <a:defRPr sz="5200">
                <a:solidFill>
                  <a:srgbClr val="434343"/>
                </a:solidFill>
              </a:defRPr>
            </a:lvl3pPr>
            <a:lvl4pPr lvl="3" rtl="0">
              <a:spcBef>
                <a:spcPts val="0"/>
              </a:spcBef>
              <a:spcAft>
                <a:spcPts val="0"/>
              </a:spcAft>
              <a:buClr>
                <a:srgbClr val="434343"/>
              </a:buClr>
              <a:buSzPts val="5200"/>
              <a:buNone/>
              <a:defRPr sz="5200">
                <a:solidFill>
                  <a:srgbClr val="434343"/>
                </a:solidFill>
              </a:defRPr>
            </a:lvl4pPr>
            <a:lvl5pPr lvl="4" rtl="0">
              <a:spcBef>
                <a:spcPts val="0"/>
              </a:spcBef>
              <a:spcAft>
                <a:spcPts val="0"/>
              </a:spcAft>
              <a:buClr>
                <a:srgbClr val="434343"/>
              </a:buClr>
              <a:buSzPts val="5200"/>
              <a:buNone/>
              <a:defRPr sz="5200">
                <a:solidFill>
                  <a:srgbClr val="434343"/>
                </a:solidFill>
              </a:defRPr>
            </a:lvl5pPr>
            <a:lvl6pPr lvl="5" rtl="0">
              <a:spcBef>
                <a:spcPts val="0"/>
              </a:spcBef>
              <a:spcAft>
                <a:spcPts val="0"/>
              </a:spcAft>
              <a:buClr>
                <a:srgbClr val="434343"/>
              </a:buClr>
              <a:buSzPts val="5200"/>
              <a:buNone/>
              <a:defRPr sz="5200">
                <a:solidFill>
                  <a:srgbClr val="434343"/>
                </a:solidFill>
              </a:defRPr>
            </a:lvl6pPr>
            <a:lvl7pPr lvl="6" rtl="0">
              <a:spcBef>
                <a:spcPts val="0"/>
              </a:spcBef>
              <a:spcAft>
                <a:spcPts val="0"/>
              </a:spcAft>
              <a:buClr>
                <a:srgbClr val="434343"/>
              </a:buClr>
              <a:buSzPts val="5200"/>
              <a:buNone/>
              <a:defRPr sz="5200">
                <a:solidFill>
                  <a:srgbClr val="434343"/>
                </a:solidFill>
              </a:defRPr>
            </a:lvl7pPr>
            <a:lvl8pPr lvl="7" rtl="0">
              <a:spcBef>
                <a:spcPts val="0"/>
              </a:spcBef>
              <a:spcAft>
                <a:spcPts val="0"/>
              </a:spcAft>
              <a:buClr>
                <a:srgbClr val="434343"/>
              </a:buClr>
              <a:buSzPts val="5200"/>
              <a:buNone/>
              <a:defRPr sz="5200">
                <a:solidFill>
                  <a:srgbClr val="434343"/>
                </a:solidFill>
              </a:defRPr>
            </a:lvl8pPr>
            <a:lvl9pPr lvl="8" rtl="0">
              <a:spcBef>
                <a:spcPts val="0"/>
              </a:spcBef>
              <a:spcAft>
                <a:spcPts val="0"/>
              </a:spcAft>
              <a:buClr>
                <a:srgbClr val="434343"/>
              </a:buClr>
              <a:buSzPts val="5200"/>
              <a:buNone/>
              <a:defRPr sz="5200">
                <a:solidFill>
                  <a:srgbClr val="434343"/>
                </a:solidFill>
              </a:defRPr>
            </a:lvl9pPr>
          </a:lstStyle>
          <a:p>
            <a:endParaRPr/>
          </a:p>
        </p:txBody>
      </p:sp>
      <p:sp>
        <p:nvSpPr>
          <p:cNvPr id="213" name="Google Shape;213;p28"/>
          <p:cNvSpPr txBox="1">
            <a:spLocks noGrp="1"/>
          </p:cNvSpPr>
          <p:nvPr>
            <p:ph type="subTitle" idx="1"/>
          </p:nvPr>
        </p:nvSpPr>
        <p:spPr>
          <a:xfrm>
            <a:off x="5911825" y="2977800"/>
            <a:ext cx="2402100" cy="71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rgbClr val="FFFFFF"/>
              </a:buClr>
              <a:buSzPts val="1200"/>
              <a:buNone/>
              <a:defRPr>
                <a:solidFill>
                  <a:srgbClr val="FFFFFF"/>
                </a:solidFill>
              </a:defRPr>
            </a:lvl1pPr>
            <a:lvl2pPr lvl="1" algn="r" rtl="0">
              <a:lnSpc>
                <a:spcPct val="100000"/>
              </a:lnSpc>
              <a:spcBef>
                <a:spcPts val="0"/>
              </a:spcBef>
              <a:spcAft>
                <a:spcPts val="0"/>
              </a:spcAft>
              <a:buClr>
                <a:srgbClr val="434343"/>
              </a:buClr>
              <a:buSzPts val="2800"/>
              <a:buNone/>
              <a:defRPr sz="2800">
                <a:solidFill>
                  <a:srgbClr val="434343"/>
                </a:solidFill>
              </a:defRPr>
            </a:lvl2pPr>
            <a:lvl3pPr lvl="2" algn="r" rtl="0">
              <a:lnSpc>
                <a:spcPct val="100000"/>
              </a:lnSpc>
              <a:spcBef>
                <a:spcPts val="0"/>
              </a:spcBef>
              <a:spcAft>
                <a:spcPts val="0"/>
              </a:spcAft>
              <a:buClr>
                <a:srgbClr val="434343"/>
              </a:buClr>
              <a:buSzPts val="2800"/>
              <a:buNone/>
              <a:defRPr sz="2800">
                <a:solidFill>
                  <a:srgbClr val="434343"/>
                </a:solidFill>
              </a:defRPr>
            </a:lvl3pPr>
            <a:lvl4pPr lvl="3" algn="r" rtl="0">
              <a:lnSpc>
                <a:spcPct val="100000"/>
              </a:lnSpc>
              <a:spcBef>
                <a:spcPts val="0"/>
              </a:spcBef>
              <a:spcAft>
                <a:spcPts val="0"/>
              </a:spcAft>
              <a:buClr>
                <a:srgbClr val="434343"/>
              </a:buClr>
              <a:buSzPts val="2800"/>
              <a:buNone/>
              <a:defRPr sz="2800">
                <a:solidFill>
                  <a:srgbClr val="434343"/>
                </a:solidFill>
              </a:defRPr>
            </a:lvl4pPr>
            <a:lvl5pPr lvl="4" algn="r" rtl="0">
              <a:lnSpc>
                <a:spcPct val="100000"/>
              </a:lnSpc>
              <a:spcBef>
                <a:spcPts val="0"/>
              </a:spcBef>
              <a:spcAft>
                <a:spcPts val="0"/>
              </a:spcAft>
              <a:buClr>
                <a:srgbClr val="434343"/>
              </a:buClr>
              <a:buSzPts val="2800"/>
              <a:buNone/>
              <a:defRPr sz="2800">
                <a:solidFill>
                  <a:srgbClr val="434343"/>
                </a:solidFill>
              </a:defRPr>
            </a:lvl5pPr>
            <a:lvl6pPr lvl="5" algn="r" rtl="0">
              <a:lnSpc>
                <a:spcPct val="100000"/>
              </a:lnSpc>
              <a:spcBef>
                <a:spcPts val="0"/>
              </a:spcBef>
              <a:spcAft>
                <a:spcPts val="0"/>
              </a:spcAft>
              <a:buClr>
                <a:srgbClr val="434343"/>
              </a:buClr>
              <a:buSzPts val="2800"/>
              <a:buNone/>
              <a:defRPr sz="2800">
                <a:solidFill>
                  <a:srgbClr val="434343"/>
                </a:solidFill>
              </a:defRPr>
            </a:lvl6pPr>
            <a:lvl7pPr lvl="6" algn="r" rtl="0">
              <a:lnSpc>
                <a:spcPct val="100000"/>
              </a:lnSpc>
              <a:spcBef>
                <a:spcPts val="0"/>
              </a:spcBef>
              <a:spcAft>
                <a:spcPts val="0"/>
              </a:spcAft>
              <a:buClr>
                <a:srgbClr val="434343"/>
              </a:buClr>
              <a:buSzPts val="2800"/>
              <a:buNone/>
              <a:defRPr sz="2800">
                <a:solidFill>
                  <a:srgbClr val="434343"/>
                </a:solidFill>
              </a:defRPr>
            </a:lvl7pPr>
            <a:lvl8pPr lvl="7" algn="r" rtl="0">
              <a:lnSpc>
                <a:spcPct val="100000"/>
              </a:lnSpc>
              <a:spcBef>
                <a:spcPts val="0"/>
              </a:spcBef>
              <a:spcAft>
                <a:spcPts val="0"/>
              </a:spcAft>
              <a:buClr>
                <a:srgbClr val="434343"/>
              </a:buClr>
              <a:buSzPts val="2800"/>
              <a:buNone/>
              <a:defRPr sz="2800">
                <a:solidFill>
                  <a:srgbClr val="434343"/>
                </a:solidFill>
              </a:defRPr>
            </a:lvl8pPr>
            <a:lvl9pPr lvl="8" algn="r" rtl="0">
              <a:lnSpc>
                <a:spcPct val="100000"/>
              </a:lnSpc>
              <a:spcBef>
                <a:spcPts val="0"/>
              </a:spcBef>
              <a:spcAft>
                <a:spcPts val="0"/>
              </a:spcAft>
              <a:buClr>
                <a:srgbClr val="434343"/>
              </a:buClr>
              <a:buSzPts val="2800"/>
              <a:buNone/>
              <a:defRPr sz="2800">
                <a:solidFill>
                  <a:srgbClr val="434343"/>
                </a:solidFill>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DESIGN 2 1 1 2">
  <p:cSld name="TITLE DESIGN 2 1 1 2">
    <p:bg>
      <p:bgPr>
        <a:solidFill>
          <a:srgbClr val="FFFFFF"/>
        </a:solidFill>
        <a:effectLst/>
      </p:bgPr>
    </p:bg>
    <p:spTree>
      <p:nvGrpSpPr>
        <p:cNvPr id="1" name="Shape 329"/>
        <p:cNvGrpSpPr/>
        <p:nvPr/>
      </p:nvGrpSpPr>
      <p:grpSpPr>
        <a:xfrm>
          <a:off x="0" y="0"/>
          <a:ext cx="0" cy="0"/>
          <a:chOff x="0" y="0"/>
          <a:chExt cx="0" cy="0"/>
        </a:xfrm>
      </p:grpSpPr>
      <p:sp>
        <p:nvSpPr>
          <p:cNvPr id="330" name="Google Shape;330;p43"/>
          <p:cNvSpPr txBox="1">
            <a:spLocks noGrp="1"/>
          </p:cNvSpPr>
          <p:nvPr>
            <p:ph type="ctrTitle"/>
          </p:nvPr>
        </p:nvSpPr>
        <p:spPr>
          <a:xfrm>
            <a:off x="1964851" y="284100"/>
            <a:ext cx="52143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13B49"/>
              </a:buClr>
              <a:buSzPts val="1800"/>
              <a:buNone/>
              <a:defRPr sz="1800">
                <a:solidFill>
                  <a:srgbClr val="413B49"/>
                </a:solidFill>
              </a:defRPr>
            </a:lvl1pPr>
            <a:lvl2pPr lvl="1" algn="r" rtl="0">
              <a:spcBef>
                <a:spcPts val="0"/>
              </a:spcBef>
              <a:spcAft>
                <a:spcPts val="0"/>
              </a:spcAft>
              <a:buClr>
                <a:srgbClr val="413B49"/>
              </a:buClr>
              <a:buSzPts val="1800"/>
              <a:buNone/>
              <a:defRPr sz="1800">
                <a:solidFill>
                  <a:srgbClr val="413B49"/>
                </a:solidFill>
              </a:defRPr>
            </a:lvl2pPr>
            <a:lvl3pPr lvl="2" algn="r" rtl="0">
              <a:spcBef>
                <a:spcPts val="0"/>
              </a:spcBef>
              <a:spcAft>
                <a:spcPts val="0"/>
              </a:spcAft>
              <a:buClr>
                <a:srgbClr val="413B49"/>
              </a:buClr>
              <a:buSzPts val="1800"/>
              <a:buNone/>
              <a:defRPr sz="1800">
                <a:solidFill>
                  <a:srgbClr val="413B49"/>
                </a:solidFill>
              </a:defRPr>
            </a:lvl3pPr>
            <a:lvl4pPr lvl="3" algn="r" rtl="0">
              <a:spcBef>
                <a:spcPts val="0"/>
              </a:spcBef>
              <a:spcAft>
                <a:spcPts val="0"/>
              </a:spcAft>
              <a:buClr>
                <a:srgbClr val="413B49"/>
              </a:buClr>
              <a:buSzPts val="1800"/>
              <a:buNone/>
              <a:defRPr sz="1800">
                <a:solidFill>
                  <a:srgbClr val="413B49"/>
                </a:solidFill>
              </a:defRPr>
            </a:lvl4pPr>
            <a:lvl5pPr lvl="4" algn="r" rtl="0">
              <a:spcBef>
                <a:spcPts val="0"/>
              </a:spcBef>
              <a:spcAft>
                <a:spcPts val="0"/>
              </a:spcAft>
              <a:buClr>
                <a:srgbClr val="413B49"/>
              </a:buClr>
              <a:buSzPts val="1800"/>
              <a:buNone/>
              <a:defRPr sz="1800">
                <a:solidFill>
                  <a:srgbClr val="413B49"/>
                </a:solidFill>
              </a:defRPr>
            </a:lvl5pPr>
            <a:lvl6pPr lvl="5" algn="r" rtl="0">
              <a:spcBef>
                <a:spcPts val="0"/>
              </a:spcBef>
              <a:spcAft>
                <a:spcPts val="0"/>
              </a:spcAft>
              <a:buClr>
                <a:srgbClr val="413B49"/>
              </a:buClr>
              <a:buSzPts val="1800"/>
              <a:buNone/>
              <a:defRPr sz="1800">
                <a:solidFill>
                  <a:srgbClr val="413B49"/>
                </a:solidFill>
              </a:defRPr>
            </a:lvl6pPr>
            <a:lvl7pPr lvl="6" algn="r" rtl="0">
              <a:spcBef>
                <a:spcPts val="0"/>
              </a:spcBef>
              <a:spcAft>
                <a:spcPts val="0"/>
              </a:spcAft>
              <a:buClr>
                <a:srgbClr val="413B49"/>
              </a:buClr>
              <a:buSzPts val="1800"/>
              <a:buNone/>
              <a:defRPr sz="1800">
                <a:solidFill>
                  <a:srgbClr val="413B49"/>
                </a:solidFill>
              </a:defRPr>
            </a:lvl7pPr>
            <a:lvl8pPr lvl="7" algn="r" rtl="0">
              <a:spcBef>
                <a:spcPts val="0"/>
              </a:spcBef>
              <a:spcAft>
                <a:spcPts val="0"/>
              </a:spcAft>
              <a:buClr>
                <a:srgbClr val="413B49"/>
              </a:buClr>
              <a:buSzPts val="1800"/>
              <a:buNone/>
              <a:defRPr sz="1800">
                <a:solidFill>
                  <a:srgbClr val="413B49"/>
                </a:solidFill>
              </a:defRPr>
            </a:lvl8pPr>
            <a:lvl9pPr lvl="8" algn="r" rtl="0">
              <a:spcBef>
                <a:spcPts val="0"/>
              </a:spcBef>
              <a:spcAft>
                <a:spcPts val="0"/>
              </a:spcAft>
              <a:buClr>
                <a:srgbClr val="413B49"/>
              </a:buClr>
              <a:buSzPts val="1800"/>
              <a:buNone/>
              <a:defRPr sz="1800">
                <a:solidFill>
                  <a:srgbClr val="413B49"/>
                </a:solidFill>
              </a:defRPr>
            </a:lvl9pPr>
          </a:lstStyle>
          <a:p>
            <a:endParaRPr/>
          </a:p>
        </p:txBody>
      </p:sp>
      <p:sp>
        <p:nvSpPr>
          <p:cNvPr id="331" name="Google Shape;331;p43"/>
          <p:cNvSpPr/>
          <p:nvPr/>
        </p:nvSpPr>
        <p:spPr>
          <a:xfrm>
            <a:off x="8729025" y="1230300"/>
            <a:ext cx="272700" cy="39132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
        <p:nvSpPr>
          <p:cNvPr id="332" name="Google Shape;332;p43"/>
          <p:cNvSpPr/>
          <p:nvPr/>
        </p:nvSpPr>
        <p:spPr>
          <a:xfrm>
            <a:off x="8871300" y="0"/>
            <a:ext cx="272700" cy="51435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
        <p:nvSpPr>
          <p:cNvPr id="333" name="Google Shape;333;p43"/>
          <p:cNvSpPr txBox="1">
            <a:spLocks noGrp="1"/>
          </p:cNvSpPr>
          <p:nvPr>
            <p:ph type="subTitle" idx="1"/>
          </p:nvPr>
        </p:nvSpPr>
        <p:spPr>
          <a:xfrm>
            <a:off x="2081097" y="4331625"/>
            <a:ext cx="49818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13B49"/>
              </a:buClr>
              <a:buSzPts val="1200"/>
              <a:buNone/>
              <a:defRPr>
                <a:solidFill>
                  <a:srgbClr val="413B49"/>
                </a:solidFill>
              </a:defRPr>
            </a:lvl1pPr>
            <a:lvl2pPr lvl="1" algn="ctr" rtl="0">
              <a:lnSpc>
                <a:spcPct val="100000"/>
              </a:lnSpc>
              <a:spcBef>
                <a:spcPts val="0"/>
              </a:spcBef>
              <a:spcAft>
                <a:spcPts val="0"/>
              </a:spcAft>
              <a:buClr>
                <a:srgbClr val="413B49"/>
              </a:buClr>
              <a:buSzPts val="1200"/>
              <a:buNone/>
              <a:defRPr>
                <a:solidFill>
                  <a:srgbClr val="413B49"/>
                </a:solidFill>
              </a:defRPr>
            </a:lvl2pPr>
            <a:lvl3pPr lvl="2" algn="ctr" rtl="0">
              <a:lnSpc>
                <a:spcPct val="100000"/>
              </a:lnSpc>
              <a:spcBef>
                <a:spcPts val="0"/>
              </a:spcBef>
              <a:spcAft>
                <a:spcPts val="0"/>
              </a:spcAft>
              <a:buClr>
                <a:srgbClr val="413B49"/>
              </a:buClr>
              <a:buSzPts val="1200"/>
              <a:buNone/>
              <a:defRPr>
                <a:solidFill>
                  <a:srgbClr val="413B49"/>
                </a:solidFill>
              </a:defRPr>
            </a:lvl3pPr>
            <a:lvl4pPr lvl="3" algn="ctr" rtl="0">
              <a:lnSpc>
                <a:spcPct val="100000"/>
              </a:lnSpc>
              <a:spcBef>
                <a:spcPts val="0"/>
              </a:spcBef>
              <a:spcAft>
                <a:spcPts val="0"/>
              </a:spcAft>
              <a:buClr>
                <a:srgbClr val="413B49"/>
              </a:buClr>
              <a:buSzPts val="1200"/>
              <a:buNone/>
              <a:defRPr>
                <a:solidFill>
                  <a:srgbClr val="413B49"/>
                </a:solidFill>
              </a:defRPr>
            </a:lvl4pPr>
            <a:lvl5pPr lvl="4" algn="ctr" rtl="0">
              <a:lnSpc>
                <a:spcPct val="100000"/>
              </a:lnSpc>
              <a:spcBef>
                <a:spcPts val="0"/>
              </a:spcBef>
              <a:spcAft>
                <a:spcPts val="0"/>
              </a:spcAft>
              <a:buClr>
                <a:srgbClr val="413B49"/>
              </a:buClr>
              <a:buSzPts val="1200"/>
              <a:buNone/>
              <a:defRPr>
                <a:solidFill>
                  <a:srgbClr val="413B49"/>
                </a:solidFill>
              </a:defRPr>
            </a:lvl5pPr>
            <a:lvl6pPr lvl="5" algn="ctr" rtl="0">
              <a:lnSpc>
                <a:spcPct val="100000"/>
              </a:lnSpc>
              <a:spcBef>
                <a:spcPts val="0"/>
              </a:spcBef>
              <a:spcAft>
                <a:spcPts val="0"/>
              </a:spcAft>
              <a:buClr>
                <a:srgbClr val="413B49"/>
              </a:buClr>
              <a:buSzPts val="1200"/>
              <a:buNone/>
              <a:defRPr>
                <a:solidFill>
                  <a:srgbClr val="413B49"/>
                </a:solidFill>
              </a:defRPr>
            </a:lvl6pPr>
            <a:lvl7pPr lvl="6" algn="ctr" rtl="0">
              <a:lnSpc>
                <a:spcPct val="100000"/>
              </a:lnSpc>
              <a:spcBef>
                <a:spcPts val="0"/>
              </a:spcBef>
              <a:spcAft>
                <a:spcPts val="0"/>
              </a:spcAft>
              <a:buClr>
                <a:srgbClr val="413B49"/>
              </a:buClr>
              <a:buSzPts val="1200"/>
              <a:buNone/>
              <a:defRPr>
                <a:solidFill>
                  <a:srgbClr val="413B49"/>
                </a:solidFill>
              </a:defRPr>
            </a:lvl7pPr>
            <a:lvl8pPr lvl="7" algn="ctr" rtl="0">
              <a:lnSpc>
                <a:spcPct val="100000"/>
              </a:lnSpc>
              <a:spcBef>
                <a:spcPts val="0"/>
              </a:spcBef>
              <a:spcAft>
                <a:spcPts val="0"/>
              </a:spcAft>
              <a:buClr>
                <a:srgbClr val="413B49"/>
              </a:buClr>
              <a:buSzPts val="1200"/>
              <a:buNone/>
              <a:defRPr>
                <a:solidFill>
                  <a:srgbClr val="413B49"/>
                </a:solidFill>
              </a:defRPr>
            </a:lvl8pPr>
            <a:lvl9pPr lvl="8" algn="ctr" rtl="0">
              <a:lnSpc>
                <a:spcPct val="100000"/>
              </a:lnSpc>
              <a:spcBef>
                <a:spcPts val="0"/>
              </a:spcBef>
              <a:spcAft>
                <a:spcPts val="0"/>
              </a:spcAft>
              <a:buClr>
                <a:srgbClr val="413B49"/>
              </a:buClr>
              <a:buSzPts val="1200"/>
              <a:buNone/>
              <a:defRPr>
                <a:solidFill>
                  <a:srgbClr val="413B49"/>
                </a:solidFill>
              </a:defRPr>
            </a:lvl9pPr>
          </a:lstStyle>
          <a:p>
            <a:endParaRPr/>
          </a:p>
        </p:txBody>
      </p:sp>
    </p:spTree>
    <p:extLst>
      <p:ext uri="{BB962C8B-B14F-4D97-AF65-F5344CB8AC3E}">
        <p14:creationId xmlns:p14="http://schemas.microsoft.com/office/powerpoint/2010/main" val="1789859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DESIGN 2 1 1 1">
  <p:cSld name="TITLE DESIGN 2 1 1 1">
    <p:bg>
      <p:bgPr>
        <a:solidFill>
          <a:srgbClr val="FFFFFF"/>
        </a:solidFill>
        <a:effectLst/>
      </p:bgPr>
    </p:bg>
    <p:spTree>
      <p:nvGrpSpPr>
        <p:cNvPr id="1" name="Shape 334"/>
        <p:cNvGrpSpPr/>
        <p:nvPr/>
      </p:nvGrpSpPr>
      <p:grpSpPr>
        <a:xfrm>
          <a:off x="0" y="0"/>
          <a:ext cx="0" cy="0"/>
          <a:chOff x="0" y="0"/>
          <a:chExt cx="0" cy="0"/>
        </a:xfrm>
      </p:grpSpPr>
      <p:sp>
        <p:nvSpPr>
          <p:cNvPr id="335" name="Google Shape;335;p44"/>
          <p:cNvSpPr txBox="1">
            <a:spLocks noGrp="1"/>
          </p:cNvSpPr>
          <p:nvPr>
            <p:ph type="ctrTitle"/>
          </p:nvPr>
        </p:nvSpPr>
        <p:spPr>
          <a:xfrm>
            <a:off x="1964851" y="284100"/>
            <a:ext cx="52143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13B49"/>
              </a:buClr>
              <a:buSzPts val="1800"/>
              <a:buNone/>
              <a:defRPr sz="1800">
                <a:solidFill>
                  <a:srgbClr val="413B49"/>
                </a:solidFill>
              </a:defRPr>
            </a:lvl1pPr>
            <a:lvl2pPr lvl="1" algn="r" rtl="0">
              <a:spcBef>
                <a:spcPts val="0"/>
              </a:spcBef>
              <a:spcAft>
                <a:spcPts val="0"/>
              </a:spcAft>
              <a:buClr>
                <a:srgbClr val="413B49"/>
              </a:buClr>
              <a:buSzPts val="1800"/>
              <a:buNone/>
              <a:defRPr sz="1800">
                <a:solidFill>
                  <a:srgbClr val="413B49"/>
                </a:solidFill>
              </a:defRPr>
            </a:lvl2pPr>
            <a:lvl3pPr lvl="2" algn="r" rtl="0">
              <a:spcBef>
                <a:spcPts val="0"/>
              </a:spcBef>
              <a:spcAft>
                <a:spcPts val="0"/>
              </a:spcAft>
              <a:buClr>
                <a:srgbClr val="413B49"/>
              </a:buClr>
              <a:buSzPts val="1800"/>
              <a:buNone/>
              <a:defRPr sz="1800">
                <a:solidFill>
                  <a:srgbClr val="413B49"/>
                </a:solidFill>
              </a:defRPr>
            </a:lvl3pPr>
            <a:lvl4pPr lvl="3" algn="r" rtl="0">
              <a:spcBef>
                <a:spcPts val="0"/>
              </a:spcBef>
              <a:spcAft>
                <a:spcPts val="0"/>
              </a:spcAft>
              <a:buClr>
                <a:srgbClr val="413B49"/>
              </a:buClr>
              <a:buSzPts val="1800"/>
              <a:buNone/>
              <a:defRPr sz="1800">
                <a:solidFill>
                  <a:srgbClr val="413B49"/>
                </a:solidFill>
              </a:defRPr>
            </a:lvl4pPr>
            <a:lvl5pPr lvl="4" algn="r" rtl="0">
              <a:spcBef>
                <a:spcPts val="0"/>
              </a:spcBef>
              <a:spcAft>
                <a:spcPts val="0"/>
              </a:spcAft>
              <a:buClr>
                <a:srgbClr val="413B49"/>
              </a:buClr>
              <a:buSzPts val="1800"/>
              <a:buNone/>
              <a:defRPr sz="1800">
                <a:solidFill>
                  <a:srgbClr val="413B49"/>
                </a:solidFill>
              </a:defRPr>
            </a:lvl5pPr>
            <a:lvl6pPr lvl="5" algn="r" rtl="0">
              <a:spcBef>
                <a:spcPts val="0"/>
              </a:spcBef>
              <a:spcAft>
                <a:spcPts val="0"/>
              </a:spcAft>
              <a:buClr>
                <a:srgbClr val="413B49"/>
              </a:buClr>
              <a:buSzPts val="1800"/>
              <a:buNone/>
              <a:defRPr sz="1800">
                <a:solidFill>
                  <a:srgbClr val="413B49"/>
                </a:solidFill>
              </a:defRPr>
            </a:lvl6pPr>
            <a:lvl7pPr lvl="6" algn="r" rtl="0">
              <a:spcBef>
                <a:spcPts val="0"/>
              </a:spcBef>
              <a:spcAft>
                <a:spcPts val="0"/>
              </a:spcAft>
              <a:buClr>
                <a:srgbClr val="413B49"/>
              </a:buClr>
              <a:buSzPts val="1800"/>
              <a:buNone/>
              <a:defRPr sz="1800">
                <a:solidFill>
                  <a:srgbClr val="413B49"/>
                </a:solidFill>
              </a:defRPr>
            </a:lvl7pPr>
            <a:lvl8pPr lvl="7" algn="r" rtl="0">
              <a:spcBef>
                <a:spcPts val="0"/>
              </a:spcBef>
              <a:spcAft>
                <a:spcPts val="0"/>
              </a:spcAft>
              <a:buClr>
                <a:srgbClr val="413B49"/>
              </a:buClr>
              <a:buSzPts val="1800"/>
              <a:buNone/>
              <a:defRPr sz="1800">
                <a:solidFill>
                  <a:srgbClr val="413B49"/>
                </a:solidFill>
              </a:defRPr>
            </a:lvl8pPr>
            <a:lvl9pPr lvl="8" algn="r" rtl="0">
              <a:spcBef>
                <a:spcPts val="0"/>
              </a:spcBef>
              <a:spcAft>
                <a:spcPts val="0"/>
              </a:spcAft>
              <a:buClr>
                <a:srgbClr val="413B49"/>
              </a:buClr>
              <a:buSzPts val="1800"/>
              <a:buNone/>
              <a:defRPr sz="1800">
                <a:solidFill>
                  <a:srgbClr val="413B49"/>
                </a:solidFill>
              </a:defRPr>
            </a:lvl9pPr>
          </a:lstStyle>
          <a:p>
            <a:endParaRPr/>
          </a:p>
        </p:txBody>
      </p:sp>
      <p:sp>
        <p:nvSpPr>
          <p:cNvPr id="336" name="Google Shape;336;p44"/>
          <p:cNvSpPr/>
          <p:nvPr/>
        </p:nvSpPr>
        <p:spPr>
          <a:xfrm flipH="1">
            <a:off x="142275" y="1230300"/>
            <a:ext cx="272700" cy="39132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
        <p:nvSpPr>
          <p:cNvPr id="337" name="Google Shape;337;p44"/>
          <p:cNvSpPr/>
          <p:nvPr/>
        </p:nvSpPr>
        <p:spPr>
          <a:xfrm flipH="1">
            <a:off x="0" y="0"/>
            <a:ext cx="272700" cy="51435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
        <p:nvSpPr>
          <p:cNvPr id="338" name="Google Shape;338;p44"/>
          <p:cNvSpPr txBox="1">
            <a:spLocks noGrp="1"/>
          </p:cNvSpPr>
          <p:nvPr>
            <p:ph type="ctrTitle" idx="2"/>
          </p:nvPr>
        </p:nvSpPr>
        <p:spPr>
          <a:xfrm>
            <a:off x="884600" y="1769925"/>
            <a:ext cx="2429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13B49"/>
              </a:buClr>
              <a:buSzPts val="1600"/>
              <a:buNone/>
              <a:defRPr sz="1600">
                <a:solidFill>
                  <a:srgbClr val="413B49"/>
                </a:solidFill>
              </a:defRPr>
            </a:lvl1pPr>
            <a:lvl2pPr lvl="1" algn="ctr" rtl="0">
              <a:spcBef>
                <a:spcPts val="0"/>
              </a:spcBef>
              <a:spcAft>
                <a:spcPts val="0"/>
              </a:spcAft>
              <a:buClr>
                <a:srgbClr val="413B49"/>
              </a:buClr>
              <a:buSzPts val="1600"/>
              <a:buNone/>
              <a:defRPr sz="1600">
                <a:solidFill>
                  <a:srgbClr val="413B49"/>
                </a:solidFill>
              </a:defRPr>
            </a:lvl2pPr>
            <a:lvl3pPr lvl="2" algn="ctr" rtl="0">
              <a:spcBef>
                <a:spcPts val="0"/>
              </a:spcBef>
              <a:spcAft>
                <a:spcPts val="0"/>
              </a:spcAft>
              <a:buClr>
                <a:srgbClr val="413B49"/>
              </a:buClr>
              <a:buSzPts val="1600"/>
              <a:buNone/>
              <a:defRPr sz="1600">
                <a:solidFill>
                  <a:srgbClr val="413B49"/>
                </a:solidFill>
              </a:defRPr>
            </a:lvl3pPr>
            <a:lvl4pPr lvl="3" algn="ctr" rtl="0">
              <a:spcBef>
                <a:spcPts val="0"/>
              </a:spcBef>
              <a:spcAft>
                <a:spcPts val="0"/>
              </a:spcAft>
              <a:buClr>
                <a:srgbClr val="413B49"/>
              </a:buClr>
              <a:buSzPts val="1600"/>
              <a:buNone/>
              <a:defRPr sz="1600">
                <a:solidFill>
                  <a:srgbClr val="413B49"/>
                </a:solidFill>
              </a:defRPr>
            </a:lvl4pPr>
            <a:lvl5pPr lvl="4" algn="ctr" rtl="0">
              <a:spcBef>
                <a:spcPts val="0"/>
              </a:spcBef>
              <a:spcAft>
                <a:spcPts val="0"/>
              </a:spcAft>
              <a:buClr>
                <a:srgbClr val="413B49"/>
              </a:buClr>
              <a:buSzPts val="1600"/>
              <a:buNone/>
              <a:defRPr sz="1600">
                <a:solidFill>
                  <a:srgbClr val="413B49"/>
                </a:solidFill>
              </a:defRPr>
            </a:lvl5pPr>
            <a:lvl6pPr lvl="5" algn="ctr" rtl="0">
              <a:spcBef>
                <a:spcPts val="0"/>
              </a:spcBef>
              <a:spcAft>
                <a:spcPts val="0"/>
              </a:spcAft>
              <a:buClr>
                <a:srgbClr val="413B49"/>
              </a:buClr>
              <a:buSzPts val="1600"/>
              <a:buNone/>
              <a:defRPr sz="1600">
                <a:solidFill>
                  <a:srgbClr val="413B49"/>
                </a:solidFill>
              </a:defRPr>
            </a:lvl6pPr>
            <a:lvl7pPr lvl="6" algn="ctr" rtl="0">
              <a:spcBef>
                <a:spcPts val="0"/>
              </a:spcBef>
              <a:spcAft>
                <a:spcPts val="0"/>
              </a:spcAft>
              <a:buClr>
                <a:srgbClr val="413B49"/>
              </a:buClr>
              <a:buSzPts val="1600"/>
              <a:buNone/>
              <a:defRPr sz="1600">
                <a:solidFill>
                  <a:srgbClr val="413B49"/>
                </a:solidFill>
              </a:defRPr>
            </a:lvl7pPr>
            <a:lvl8pPr lvl="7" algn="ctr" rtl="0">
              <a:spcBef>
                <a:spcPts val="0"/>
              </a:spcBef>
              <a:spcAft>
                <a:spcPts val="0"/>
              </a:spcAft>
              <a:buClr>
                <a:srgbClr val="413B49"/>
              </a:buClr>
              <a:buSzPts val="1600"/>
              <a:buNone/>
              <a:defRPr sz="1600">
                <a:solidFill>
                  <a:srgbClr val="413B49"/>
                </a:solidFill>
              </a:defRPr>
            </a:lvl8pPr>
            <a:lvl9pPr lvl="8" algn="ctr" rtl="0">
              <a:spcBef>
                <a:spcPts val="0"/>
              </a:spcBef>
              <a:spcAft>
                <a:spcPts val="0"/>
              </a:spcAft>
              <a:buClr>
                <a:srgbClr val="413B49"/>
              </a:buClr>
              <a:buSzPts val="1600"/>
              <a:buNone/>
              <a:defRPr sz="1600">
                <a:solidFill>
                  <a:srgbClr val="413B49"/>
                </a:solidFill>
              </a:defRPr>
            </a:lvl9pPr>
          </a:lstStyle>
          <a:p>
            <a:endParaRPr/>
          </a:p>
        </p:txBody>
      </p:sp>
      <p:sp>
        <p:nvSpPr>
          <p:cNvPr id="339" name="Google Shape;339;p44"/>
          <p:cNvSpPr txBox="1">
            <a:spLocks noGrp="1"/>
          </p:cNvSpPr>
          <p:nvPr>
            <p:ph type="subTitle" idx="1"/>
          </p:nvPr>
        </p:nvSpPr>
        <p:spPr>
          <a:xfrm>
            <a:off x="1186052" y="2231399"/>
            <a:ext cx="1826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13B49"/>
              </a:buClr>
              <a:buSzPts val="1200"/>
              <a:buNone/>
              <a:defRPr>
                <a:solidFill>
                  <a:srgbClr val="413B49"/>
                </a:solidFill>
              </a:defRPr>
            </a:lvl1pPr>
            <a:lvl2pPr lvl="1" algn="ctr" rtl="0">
              <a:lnSpc>
                <a:spcPct val="100000"/>
              </a:lnSpc>
              <a:spcBef>
                <a:spcPts val="0"/>
              </a:spcBef>
              <a:spcAft>
                <a:spcPts val="0"/>
              </a:spcAft>
              <a:buClr>
                <a:srgbClr val="413B49"/>
              </a:buClr>
              <a:buSzPts val="1200"/>
              <a:buNone/>
              <a:defRPr>
                <a:solidFill>
                  <a:srgbClr val="413B49"/>
                </a:solidFill>
              </a:defRPr>
            </a:lvl2pPr>
            <a:lvl3pPr lvl="2" algn="ctr" rtl="0">
              <a:lnSpc>
                <a:spcPct val="100000"/>
              </a:lnSpc>
              <a:spcBef>
                <a:spcPts val="0"/>
              </a:spcBef>
              <a:spcAft>
                <a:spcPts val="0"/>
              </a:spcAft>
              <a:buClr>
                <a:srgbClr val="413B49"/>
              </a:buClr>
              <a:buSzPts val="1200"/>
              <a:buNone/>
              <a:defRPr>
                <a:solidFill>
                  <a:srgbClr val="413B49"/>
                </a:solidFill>
              </a:defRPr>
            </a:lvl3pPr>
            <a:lvl4pPr lvl="3" algn="ctr" rtl="0">
              <a:lnSpc>
                <a:spcPct val="100000"/>
              </a:lnSpc>
              <a:spcBef>
                <a:spcPts val="0"/>
              </a:spcBef>
              <a:spcAft>
                <a:spcPts val="0"/>
              </a:spcAft>
              <a:buClr>
                <a:srgbClr val="413B49"/>
              </a:buClr>
              <a:buSzPts val="1200"/>
              <a:buNone/>
              <a:defRPr>
                <a:solidFill>
                  <a:srgbClr val="413B49"/>
                </a:solidFill>
              </a:defRPr>
            </a:lvl4pPr>
            <a:lvl5pPr lvl="4" algn="ctr" rtl="0">
              <a:lnSpc>
                <a:spcPct val="100000"/>
              </a:lnSpc>
              <a:spcBef>
                <a:spcPts val="0"/>
              </a:spcBef>
              <a:spcAft>
                <a:spcPts val="0"/>
              </a:spcAft>
              <a:buClr>
                <a:srgbClr val="413B49"/>
              </a:buClr>
              <a:buSzPts val="1200"/>
              <a:buNone/>
              <a:defRPr>
                <a:solidFill>
                  <a:srgbClr val="413B49"/>
                </a:solidFill>
              </a:defRPr>
            </a:lvl5pPr>
            <a:lvl6pPr lvl="5" algn="ctr" rtl="0">
              <a:lnSpc>
                <a:spcPct val="100000"/>
              </a:lnSpc>
              <a:spcBef>
                <a:spcPts val="0"/>
              </a:spcBef>
              <a:spcAft>
                <a:spcPts val="0"/>
              </a:spcAft>
              <a:buClr>
                <a:srgbClr val="413B49"/>
              </a:buClr>
              <a:buSzPts val="1200"/>
              <a:buNone/>
              <a:defRPr>
                <a:solidFill>
                  <a:srgbClr val="413B49"/>
                </a:solidFill>
              </a:defRPr>
            </a:lvl6pPr>
            <a:lvl7pPr lvl="6" algn="ctr" rtl="0">
              <a:lnSpc>
                <a:spcPct val="100000"/>
              </a:lnSpc>
              <a:spcBef>
                <a:spcPts val="0"/>
              </a:spcBef>
              <a:spcAft>
                <a:spcPts val="0"/>
              </a:spcAft>
              <a:buClr>
                <a:srgbClr val="413B49"/>
              </a:buClr>
              <a:buSzPts val="1200"/>
              <a:buNone/>
              <a:defRPr>
                <a:solidFill>
                  <a:srgbClr val="413B49"/>
                </a:solidFill>
              </a:defRPr>
            </a:lvl7pPr>
            <a:lvl8pPr lvl="7" algn="ctr" rtl="0">
              <a:lnSpc>
                <a:spcPct val="100000"/>
              </a:lnSpc>
              <a:spcBef>
                <a:spcPts val="0"/>
              </a:spcBef>
              <a:spcAft>
                <a:spcPts val="0"/>
              </a:spcAft>
              <a:buClr>
                <a:srgbClr val="413B49"/>
              </a:buClr>
              <a:buSzPts val="1200"/>
              <a:buNone/>
              <a:defRPr>
                <a:solidFill>
                  <a:srgbClr val="413B49"/>
                </a:solidFill>
              </a:defRPr>
            </a:lvl8pPr>
            <a:lvl9pPr lvl="8" algn="ctr" rtl="0">
              <a:lnSpc>
                <a:spcPct val="100000"/>
              </a:lnSpc>
              <a:spcBef>
                <a:spcPts val="0"/>
              </a:spcBef>
              <a:spcAft>
                <a:spcPts val="0"/>
              </a:spcAft>
              <a:buClr>
                <a:srgbClr val="413B49"/>
              </a:buClr>
              <a:buSzPts val="1200"/>
              <a:buNone/>
              <a:defRPr>
                <a:solidFill>
                  <a:srgbClr val="413B49"/>
                </a:solidFill>
              </a:defRPr>
            </a:lvl9pPr>
          </a:lstStyle>
          <a:p>
            <a:endParaRPr/>
          </a:p>
        </p:txBody>
      </p:sp>
      <p:sp>
        <p:nvSpPr>
          <p:cNvPr id="340" name="Google Shape;340;p44"/>
          <p:cNvSpPr txBox="1">
            <a:spLocks noGrp="1"/>
          </p:cNvSpPr>
          <p:nvPr>
            <p:ph type="ctrTitle" idx="3"/>
          </p:nvPr>
        </p:nvSpPr>
        <p:spPr>
          <a:xfrm>
            <a:off x="3357313" y="1766525"/>
            <a:ext cx="2429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13B49"/>
              </a:buClr>
              <a:buSzPts val="1600"/>
              <a:buNone/>
              <a:defRPr sz="1600">
                <a:solidFill>
                  <a:srgbClr val="413B49"/>
                </a:solidFill>
              </a:defRPr>
            </a:lvl1pPr>
            <a:lvl2pPr lvl="1" algn="ctr" rtl="0">
              <a:spcBef>
                <a:spcPts val="0"/>
              </a:spcBef>
              <a:spcAft>
                <a:spcPts val="0"/>
              </a:spcAft>
              <a:buClr>
                <a:srgbClr val="413B49"/>
              </a:buClr>
              <a:buSzPts val="1600"/>
              <a:buNone/>
              <a:defRPr sz="1600">
                <a:solidFill>
                  <a:srgbClr val="413B49"/>
                </a:solidFill>
              </a:defRPr>
            </a:lvl2pPr>
            <a:lvl3pPr lvl="2" algn="ctr" rtl="0">
              <a:spcBef>
                <a:spcPts val="0"/>
              </a:spcBef>
              <a:spcAft>
                <a:spcPts val="0"/>
              </a:spcAft>
              <a:buClr>
                <a:srgbClr val="413B49"/>
              </a:buClr>
              <a:buSzPts val="1600"/>
              <a:buNone/>
              <a:defRPr sz="1600">
                <a:solidFill>
                  <a:srgbClr val="413B49"/>
                </a:solidFill>
              </a:defRPr>
            </a:lvl3pPr>
            <a:lvl4pPr lvl="3" algn="ctr" rtl="0">
              <a:spcBef>
                <a:spcPts val="0"/>
              </a:spcBef>
              <a:spcAft>
                <a:spcPts val="0"/>
              </a:spcAft>
              <a:buClr>
                <a:srgbClr val="413B49"/>
              </a:buClr>
              <a:buSzPts val="1600"/>
              <a:buNone/>
              <a:defRPr sz="1600">
                <a:solidFill>
                  <a:srgbClr val="413B49"/>
                </a:solidFill>
              </a:defRPr>
            </a:lvl4pPr>
            <a:lvl5pPr lvl="4" algn="ctr" rtl="0">
              <a:spcBef>
                <a:spcPts val="0"/>
              </a:spcBef>
              <a:spcAft>
                <a:spcPts val="0"/>
              </a:spcAft>
              <a:buClr>
                <a:srgbClr val="413B49"/>
              </a:buClr>
              <a:buSzPts val="1600"/>
              <a:buNone/>
              <a:defRPr sz="1600">
                <a:solidFill>
                  <a:srgbClr val="413B49"/>
                </a:solidFill>
              </a:defRPr>
            </a:lvl5pPr>
            <a:lvl6pPr lvl="5" algn="ctr" rtl="0">
              <a:spcBef>
                <a:spcPts val="0"/>
              </a:spcBef>
              <a:spcAft>
                <a:spcPts val="0"/>
              </a:spcAft>
              <a:buClr>
                <a:srgbClr val="413B49"/>
              </a:buClr>
              <a:buSzPts val="1600"/>
              <a:buNone/>
              <a:defRPr sz="1600">
                <a:solidFill>
                  <a:srgbClr val="413B49"/>
                </a:solidFill>
              </a:defRPr>
            </a:lvl6pPr>
            <a:lvl7pPr lvl="6" algn="ctr" rtl="0">
              <a:spcBef>
                <a:spcPts val="0"/>
              </a:spcBef>
              <a:spcAft>
                <a:spcPts val="0"/>
              </a:spcAft>
              <a:buClr>
                <a:srgbClr val="413B49"/>
              </a:buClr>
              <a:buSzPts val="1600"/>
              <a:buNone/>
              <a:defRPr sz="1600">
                <a:solidFill>
                  <a:srgbClr val="413B49"/>
                </a:solidFill>
              </a:defRPr>
            </a:lvl7pPr>
            <a:lvl8pPr lvl="7" algn="ctr" rtl="0">
              <a:spcBef>
                <a:spcPts val="0"/>
              </a:spcBef>
              <a:spcAft>
                <a:spcPts val="0"/>
              </a:spcAft>
              <a:buClr>
                <a:srgbClr val="413B49"/>
              </a:buClr>
              <a:buSzPts val="1600"/>
              <a:buNone/>
              <a:defRPr sz="1600">
                <a:solidFill>
                  <a:srgbClr val="413B49"/>
                </a:solidFill>
              </a:defRPr>
            </a:lvl8pPr>
            <a:lvl9pPr lvl="8" algn="ctr" rtl="0">
              <a:spcBef>
                <a:spcPts val="0"/>
              </a:spcBef>
              <a:spcAft>
                <a:spcPts val="0"/>
              </a:spcAft>
              <a:buClr>
                <a:srgbClr val="413B49"/>
              </a:buClr>
              <a:buSzPts val="1600"/>
              <a:buNone/>
              <a:defRPr sz="1600">
                <a:solidFill>
                  <a:srgbClr val="413B49"/>
                </a:solidFill>
              </a:defRPr>
            </a:lvl9pPr>
          </a:lstStyle>
          <a:p>
            <a:endParaRPr/>
          </a:p>
        </p:txBody>
      </p:sp>
      <p:sp>
        <p:nvSpPr>
          <p:cNvPr id="341" name="Google Shape;341;p44"/>
          <p:cNvSpPr txBox="1">
            <a:spLocks noGrp="1"/>
          </p:cNvSpPr>
          <p:nvPr>
            <p:ph type="subTitle" idx="4"/>
          </p:nvPr>
        </p:nvSpPr>
        <p:spPr>
          <a:xfrm>
            <a:off x="3658770" y="2227996"/>
            <a:ext cx="1826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13B49"/>
              </a:buClr>
              <a:buSzPts val="1200"/>
              <a:buNone/>
              <a:defRPr>
                <a:solidFill>
                  <a:srgbClr val="413B49"/>
                </a:solidFill>
              </a:defRPr>
            </a:lvl1pPr>
            <a:lvl2pPr lvl="1" algn="ctr" rtl="0">
              <a:lnSpc>
                <a:spcPct val="100000"/>
              </a:lnSpc>
              <a:spcBef>
                <a:spcPts val="0"/>
              </a:spcBef>
              <a:spcAft>
                <a:spcPts val="0"/>
              </a:spcAft>
              <a:buClr>
                <a:srgbClr val="413B49"/>
              </a:buClr>
              <a:buSzPts val="1200"/>
              <a:buNone/>
              <a:defRPr>
                <a:solidFill>
                  <a:srgbClr val="413B49"/>
                </a:solidFill>
              </a:defRPr>
            </a:lvl2pPr>
            <a:lvl3pPr lvl="2" algn="ctr" rtl="0">
              <a:lnSpc>
                <a:spcPct val="100000"/>
              </a:lnSpc>
              <a:spcBef>
                <a:spcPts val="0"/>
              </a:spcBef>
              <a:spcAft>
                <a:spcPts val="0"/>
              </a:spcAft>
              <a:buClr>
                <a:srgbClr val="413B49"/>
              </a:buClr>
              <a:buSzPts val="1200"/>
              <a:buNone/>
              <a:defRPr>
                <a:solidFill>
                  <a:srgbClr val="413B49"/>
                </a:solidFill>
              </a:defRPr>
            </a:lvl3pPr>
            <a:lvl4pPr lvl="3" algn="ctr" rtl="0">
              <a:lnSpc>
                <a:spcPct val="100000"/>
              </a:lnSpc>
              <a:spcBef>
                <a:spcPts val="0"/>
              </a:spcBef>
              <a:spcAft>
                <a:spcPts val="0"/>
              </a:spcAft>
              <a:buClr>
                <a:srgbClr val="413B49"/>
              </a:buClr>
              <a:buSzPts val="1200"/>
              <a:buNone/>
              <a:defRPr>
                <a:solidFill>
                  <a:srgbClr val="413B49"/>
                </a:solidFill>
              </a:defRPr>
            </a:lvl4pPr>
            <a:lvl5pPr lvl="4" algn="ctr" rtl="0">
              <a:lnSpc>
                <a:spcPct val="100000"/>
              </a:lnSpc>
              <a:spcBef>
                <a:spcPts val="0"/>
              </a:spcBef>
              <a:spcAft>
                <a:spcPts val="0"/>
              </a:spcAft>
              <a:buClr>
                <a:srgbClr val="413B49"/>
              </a:buClr>
              <a:buSzPts val="1200"/>
              <a:buNone/>
              <a:defRPr>
                <a:solidFill>
                  <a:srgbClr val="413B49"/>
                </a:solidFill>
              </a:defRPr>
            </a:lvl5pPr>
            <a:lvl6pPr lvl="5" algn="ctr" rtl="0">
              <a:lnSpc>
                <a:spcPct val="100000"/>
              </a:lnSpc>
              <a:spcBef>
                <a:spcPts val="0"/>
              </a:spcBef>
              <a:spcAft>
                <a:spcPts val="0"/>
              </a:spcAft>
              <a:buClr>
                <a:srgbClr val="413B49"/>
              </a:buClr>
              <a:buSzPts val="1200"/>
              <a:buNone/>
              <a:defRPr>
                <a:solidFill>
                  <a:srgbClr val="413B49"/>
                </a:solidFill>
              </a:defRPr>
            </a:lvl6pPr>
            <a:lvl7pPr lvl="6" algn="ctr" rtl="0">
              <a:lnSpc>
                <a:spcPct val="100000"/>
              </a:lnSpc>
              <a:spcBef>
                <a:spcPts val="0"/>
              </a:spcBef>
              <a:spcAft>
                <a:spcPts val="0"/>
              </a:spcAft>
              <a:buClr>
                <a:srgbClr val="413B49"/>
              </a:buClr>
              <a:buSzPts val="1200"/>
              <a:buNone/>
              <a:defRPr>
                <a:solidFill>
                  <a:srgbClr val="413B49"/>
                </a:solidFill>
              </a:defRPr>
            </a:lvl7pPr>
            <a:lvl8pPr lvl="7" algn="ctr" rtl="0">
              <a:lnSpc>
                <a:spcPct val="100000"/>
              </a:lnSpc>
              <a:spcBef>
                <a:spcPts val="0"/>
              </a:spcBef>
              <a:spcAft>
                <a:spcPts val="0"/>
              </a:spcAft>
              <a:buClr>
                <a:srgbClr val="413B49"/>
              </a:buClr>
              <a:buSzPts val="1200"/>
              <a:buNone/>
              <a:defRPr>
                <a:solidFill>
                  <a:srgbClr val="413B49"/>
                </a:solidFill>
              </a:defRPr>
            </a:lvl8pPr>
            <a:lvl9pPr lvl="8" algn="ctr" rtl="0">
              <a:lnSpc>
                <a:spcPct val="100000"/>
              </a:lnSpc>
              <a:spcBef>
                <a:spcPts val="0"/>
              </a:spcBef>
              <a:spcAft>
                <a:spcPts val="0"/>
              </a:spcAft>
              <a:buClr>
                <a:srgbClr val="413B49"/>
              </a:buClr>
              <a:buSzPts val="1200"/>
              <a:buNone/>
              <a:defRPr>
                <a:solidFill>
                  <a:srgbClr val="413B49"/>
                </a:solidFill>
              </a:defRPr>
            </a:lvl9pPr>
          </a:lstStyle>
          <a:p>
            <a:endParaRPr/>
          </a:p>
        </p:txBody>
      </p:sp>
      <p:sp>
        <p:nvSpPr>
          <p:cNvPr id="342" name="Google Shape;342;p44"/>
          <p:cNvSpPr txBox="1">
            <a:spLocks noGrp="1"/>
          </p:cNvSpPr>
          <p:nvPr>
            <p:ph type="ctrTitle" idx="5"/>
          </p:nvPr>
        </p:nvSpPr>
        <p:spPr>
          <a:xfrm>
            <a:off x="5830012" y="1766550"/>
            <a:ext cx="2429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13B49"/>
              </a:buClr>
              <a:buSzPts val="1600"/>
              <a:buNone/>
              <a:defRPr sz="1600">
                <a:solidFill>
                  <a:srgbClr val="413B49"/>
                </a:solidFill>
              </a:defRPr>
            </a:lvl1pPr>
            <a:lvl2pPr lvl="1" algn="ctr" rtl="0">
              <a:spcBef>
                <a:spcPts val="0"/>
              </a:spcBef>
              <a:spcAft>
                <a:spcPts val="0"/>
              </a:spcAft>
              <a:buClr>
                <a:srgbClr val="413B49"/>
              </a:buClr>
              <a:buSzPts val="1600"/>
              <a:buNone/>
              <a:defRPr sz="1600">
                <a:solidFill>
                  <a:srgbClr val="413B49"/>
                </a:solidFill>
              </a:defRPr>
            </a:lvl2pPr>
            <a:lvl3pPr lvl="2" algn="ctr" rtl="0">
              <a:spcBef>
                <a:spcPts val="0"/>
              </a:spcBef>
              <a:spcAft>
                <a:spcPts val="0"/>
              </a:spcAft>
              <a:buClr>
                <a:srgbClr val="413B49"/>
              </a:buClr>
              <a:buSzPts val="1600"/>
              <a:buNone/>
              <a:defRPr sz="1600">
                <a:solidFill>
                  <a:srgbClr val="413B49"/>
                </a:solidFill>
              </a:defRPr>
            </a:lvl3pPr>
            <a:lvl4pPr lvl="3" algn="ctr" rtl="0">
              <a:spcBef>
                <a:spcPts val="0"/>
              </a:spcBef>
              <a:spcAft>
                <a:spcPts val="0"/>
              </a:spcAft>
              <a:buClr>
                <a:srgbClr val="413B49"/>
              </a:buClr>
              <a:buSzPts val="1600"/>
              <a:buNone/>
              <a:defRPr sz="1600">
                <a:solidFill>
                  <a:srgbClr val="413B49"/>
                </a:solidFill>
              </a:defRPr>
            </a:lvl4pPr>
            <a:lvl5pPr lvl="4" algn="ctr" rtl="0">
              <a:spcBef>
                <a:spcPts val="0"/>
              </a:spcBef>
              <a:spcAft>
                <a:spcPts val="0"/>
              </a:spcAft>
              <a:buClr>
                <a:srgbClr val="413B49"/>
              </a:buClr>
              <a:buSzPts val="1600"/>
              <a:buNone/>
              <a:defRPr sz="1600">
                <a:solidFill>
                  <a:srgbClr val="413B49"/>
                </a:solidFill>
              </a:defRPr>
            </a:lvl5pPr>
            <a:lvl6pPr lvl="5" algn="ctr" rtl="0">
              <a:spcBef>
                <a:spcPts val="0"/>
              </a:spcBef>
              <a:spcAft>
                <a:spcPts val="0"/>
              </a:spcAft>
              <a:buClr>
                <a:srgbClr val="413B49"/>
              </a:buClr>
              <a:buSzPts val="1600"/>
              <a:buNone/>
              <a:defRPr sz="1600">
                <a:solidFill>
                  <a:srgbClr val="413B49"/>
                </a:solidFill>
              </a:defRPr>
            </a:lvl6pPr>
            <a:lvl7pPr lvl="6" algn="ctr" rtl="0">
              <a:spcBef>
                <a:spcPts val="0"/>
              </a:spcBef>
              <a:spcAft>
                <a:spcPts val="0"/>
              </a:spcAft>
              <a:buClr>
                <a:srgbClr val="413B49"/>
              </a:buClr>
              <a:buSzPts val="1600"/>
              <a:buNone/>
              <a:defRPr sz="1600">
                <a:solidFill>
                  <a:srgbClr val="413B49"/>
                </a:solidFill>
              </a:defRPr>
            </a:lvl7pPr>
            <a:lvl8pPr lvl="7" algn="ctr" rtl="0">
              <a:spcBef>
                <a:spcPts val="0"/>
              </a:spcBef>
              <a:spcAft>
                <a:spcPts val="0"/>
              </a:spcAft>
              <a:buClr>
                <a:srgbClr val="413B49"/>
              </a:buClr>
              <a:buSzPts val="1600"/>
              <a:buNone/>
              <a:defRPr sz="1600">
                <a:solidFill>
                  <a:srgbClr val="413B49"/>
                </a:solidFill>
              </a:defRPr>
            </a:lvl8pPr>
            <a:lvl9pPr lvl="8" algn="ctr" rtl="0">
              <a:spcBef>
                <a:spcPts val="0"/>
              </a:spcBef>
              <a:spcAft>
                <a:spcPts val="0"/>
              </a:spcAft>
              <a:buClr>
                <a:srgbClr val="413B49"/>
              </a:buClr>
              <a:buSzPts val="1600"/>
              <a:buNone/>
              <a:defRPr sz="1600">
                <a:solidFill>
                  <a:srgbClr val="413B49"/>
                </a:solidFill>
              </a:defRPr>
            </a:lvl9pPr>
          </a:lstStyle>
          <a:p>
            <a:endParaRPr/>
          </a:p>
        </p:txBody>
      </p:sp>
      <p:sp>
        <p:nvSpPr>
          <p:cNvPr id="343" name="Google Shape;343;p44"/>
          <p:cNvSpPr txBox="1">
            <a:spLocks noGrp="1"/>
          </p:cNvSpPr>
          <p:nvPr>
            <p:ph type="subTitle" idx="6"/>
          </p:nvPr>
        </p:nvSpPr>
        <p:spPr>
          <a:xfrm>
            <a:off x="6131601" y="2228000"/>
            <a:ext cx="1826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13B49"/>
              </a:buClr>
              <a:buSzPts val="1200"/>
              <a:buNone/>
              <a:defRPr>
                <a:solidFill>
                  <a:srgbClr val="413B49"/>
                </a:solidFill>
              </a:defRPr>
            </a:lvl1pPr>
            <a:lvl2pPr lvl="1" algn="ctr" rtl="0">
              <a:lnSpc>
                <a:spcPct val="100000"/>
              </a:lnSpc>
              <a:spcBef>
                <a:spcPts val="0"/>
              </a:spcBef>
              <a:spcAft>
                <a:spcPts val="0"/>
              </a:spcAft>
              <a:buClr>
                <a:srgbClr val="413B49"/>
              </a:buClr>
              <a:buSzPts val="1200"/>
              <a:buNone/>
              <a:defRPr>
                <a:solidFill>
                  <a:srgbClr val="413B49"/>
                </a:solidFill>
              </a:defRPr>
            </a:lvl2pPr>
            <a:lvl3pPr lvl="2" algn="ctr" rtl="0">
              <a:lnSpc>
                <a:spcPct val="100000"/>
              </a:lnSpc>
              <a:spcBef>
                <a:spcPts val="0"/>
              </a:spcBef>
              <a:spcAft>
                <a:spcPts val="0"/>
              </a:spcAft>
              <a:buClr>
                <a:srgbClr val="413B49"/>
              </a:buClr>
              <a:buSzPts val="1200"/>
              <a:buNone/>
              <a:defRPr>
                <a:solidFill>
                  <a:srgbClr val="413B49"/>
                </a:solidFill>
              </a:defRPr>
            </a:lvl3pPr>
            <a:lvl4pPr lvl="3" algn="ctr" rtl="0">
              <a:lnSpc>
                <a:spcPct val="100000"/>
              </a:lnSpc>
              <a:spcBef>
                <a:spcPts val="0"/>
              </a:spcBef>
              <a:spcAft>
                <a:spcPts val="0"/>
              </a:spcAft>
              <a:buClr>
                <a:srgbClr val="413B49"/>
              </a:buClr>
              <a:buSzPts val="1200"/>
              <a:buNone/>
              <a:defRPr>
                <a:solidFill>
                  <a:srgbClr val="413B49"/>
                </a:solidFill>
              </a:defRPr>
            </a:lvl4pPr>
            <a:lvl5pPr lvl="4" algn="ctr" rtl="0">
              <a:lnSpc>
                <a:spcPct val="100000"/>
              </a:lnSpc>
              <a:spcBef>
                <a:spcPts val="0"/>
              </a:spcBef>
              <a:spcAft>
                <a:spcPts val="0"/>
              </a:spcAft>
              <a:buClr>
                <a:srgbClr val="413B49"/>
              </a:buClr>
              <a:buSzPts val="1200"/>
              <a:buNone/>
              <a:defRPr>
                <a:solidFill>
                  <a:srgbClr val="413B49"/>
                </a:solidFill>
              </a:defRPr>
            </a:lvl5pPr>
            <a:lvl6pPr lvl="5" algn="ctr" rtl="0">
              <a:lnSpc>
                <a:spcPct val="100000"/>
              </a:lnSpc>
              <a:spcBef>
                <a:spcPts val="0"/>
              </a:spcBef>
              <a:spcAft>
                <a:spcPts val="0"/>
              </a:spcAft>
              <a:buClr>
                <a:srgbClr val="413B49"/>
              </a:buClr>
              <a:buSzPts val="1200"/>
              <a:buNone/>
              <a:defRPr>
                <a:solidFill>
                  <a:srgbClr val="413B49"/>
                </a:solidFill>
              </a:defRPr>
            </a:lvl6pPr>
            <a:lvl7pPr lvl="6" algn="ctr" rtl="0">
              <a:lnSpc>
                <a:spcPct val="100000"/>
              </a:lnSpc>
              <a:spcBef>
                <a:spcPts val="0"/>
              </a:spcBef>
              <a:spcAft>
                <a:spcPts val="0"/>
              </a:spcAft>
              <a:buClr>
                <a:srgbClr val="413B49"/>
              </a:buClr>
              <a:buSzPts val="1200"/>
              <a:buNone/>
              <a:defRPr>
                <a:solidFill>
                  <a:srgbClr val="413B49"/>
                </a:solidFill>
              </a:defRPr>
            </a:lvl7pPr>
            <a:lvl8pPr lvl="7" algn="ctr" rtl="0">
              <a:lnSpc>
                <a:spcPct val="100000"/>
              </a:lnSpc>
              <a:spcBef>
                <a:spcPts val="0"/>
              </a:spcBef>
              <a:spcAft>
                <a:spcPts val="0"/>
              </a:spcAft>
              <a:buClr>
                <a:srgbClr val="413B49"/>
              </a:buClr>
              <a:buSzPts val="1200"/>
              <a:buNone/>
              <a:defRPr>
                <a:solidFill>
                  <a:srgbClr val="413B49"/>
                </a:solidFill>
              </a:defRPr>
            </a:lvl8pPr>
            <a:lvl9pPr lvl="8" algn="ctr" rtl="0">
              <a:lnSpc>
                <a:spcPct val="100000"/>
              </a:lnSpc>
              <a:spcBef>
                <a:spcPts val="0"/>
              </a:spcBef>
              <a:spcAft>
                <a:spcPts val="0"/>
              </a:spcAft>
              <a:buClr>
                <a:srgbClr val="413B49"/>
              </a:buClr>
              <a:buSzPts val="1200"/>
              <a:buNone/>
              <a:defRPr>
                <a:solidFill>
                  <a:srgbClr val="413B49"/>
                </a:solidFill>
              </a:defRPr>
            </a:lvl9pPr>
          </a:lstStyle>
          <a:p>
            <a:endParaRPr/>
          </a:p>
        </p:txBody>
      </p:sp>
      <p:sp>
        <p:nvSpPr>
          <p:cNvPr id="344" name="Google Shape;344;p44"/>
          <p:cNvSpPr txBox="1">
            <a:spLocks noGrp="1"/>
          </p:cNvSpPr>
          <p:nvPr>
            <p:ph type="ctrTitle" idx="7"/>
          </p:nvPr>
        </p:nvSpPr>
        <p:spPr>
          <a:xfrm>
            <a:off x="884600" y="3295651"/>
            <a:ext cx="2429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13B49"/>
              </a:buClr>
              <a:buSzPts val="1600"/>
              <a:buNone/>
              <a:defRPr sz="1600">
                <a:solidFill>
                  <a:srgbClr val="413B49"/>
                </a:solidFill>
              </a:defRPr>
            </a:lvl1pPr>
            <a:lvl2pPr lvl="1" algn="ctr" rtl="0">
              <a:spcBef>
                <a:spcPts val="0"/>
              </a:spcBef>
              <a:spcAft>
                <a:spcPts val="0"/>
              </a:spcAft>
              <a:buClr>
                <a:srgbClr val="413B49"/>
              </a:buClr>
              <a:buSzPts val="1600"/>
              <a:buNone/>
              <a:defRPr sz="1600">
                <a:solidFill>
                  <a:srgbClr val="413B49"/>
                </a:solidFill>
              </a:defRPr>
            </a:lvl2pPr>
            <a:lvl3pPr lvl="2" algn="ctr" rtl="0">
              <a:spcBef>
                <a:spcPts val="0"/>
              </a:spcBef>
              <a:spcAft>
                <a:spcPts val="0"/>
              </a:spcAft>
              <a:buClr>
                <a:srgbClr val="413B49"/>
              </a:buClr>
              <a:buSzPts val="1600"/>
              <a:buNone/>
              <a:defRPr sz="1600">
                <a:solidFill>
                  <a:srgbClr val="413B49"/>
                </a:solidFill>
              </a:defRPr>
            </a:lvl3pPr>
            <a:lvl4pPr lvl="3" algn="ctr" rtl="0">
              <a:spcBef>
                <a:spcPts val="0"/>
              </a:spcBef>
              <a:spcAft>
                <a:spcPts val="0"/>
              </a:spcAft>
              <a:buClr>
                <a:srgbClr val="413B49"/>
              </a:buClr>
              <a:buSzPts val="1600"/>
              <a:buNone/>
              <a:defRPr sz="1600">
                <a:solidFill>
                  <a:srgbClr val="413B49"/>
                </a:solidFill>
              </a:defRPr>
            </a:lvl4pPr>
            <a:lvl5pPr lvl="4" algn="ctr" rtl="0">
              <a:spcBef>
                <a:spcPts val="0"/>
              </a:spcBef>
              <a:spcAft>
                <a:spcPts val="0"/>
              </a:spcAft>
              <a:buClr>
                <a:srgbClr val="413B49"/>
              </a:buClr>
              <a:buSzPts val="1600"/>
              <a:buNone/>
              <a:defRPr sz="1600">
                <a:solidFill>
                  <a:srgbClr val="413B49"/>
                </a:solidFill>
              </a:defRPr>
            </a:lvl5pPr>
            <a:lvl6pPr lvl="5" algn="ctr" rtl="0">
              <a:spcBef>
                <a:spcPts val="0"/>
              </a:spcBef>
              <a:spcAft>
                <a:spcPts val="0"/>
              </a:spcAft>
              <a:buClr>
                <a:srgbClr val="413B49"/>
              </a:buClr>
              <a:buSzPts val="1600"/>
              <a:buNone/>
              <a:defRPr sz="1600">
                <a:solidFill>
                  <a:srgbClr val="413B49"/>
                </a:solidFill>
              </a:defRPr>
            </a:lvl6pPr>
            <a:lvl7pPr lvl="6" algn="ctr" rtl="0">
              <a:spcBef>
                <a:spcPts val="0"/>
              </a:spcBef>
              <a:spcAft>
                <a:spcPts val="0"/>
              </a:spcAft>
              <a:buClr>
                <a:srgbClr val="413B49"/>
              </a:buClr>
              <a:buSzPts val="1600"/>
              <a:buNone/>
              <a:defRPr sz="1600">
                <a:solidFill>
                  <a:srgbClr val="413B49"/>
                </a:solidFill>
              </a:defRPr>
            </a:lvl7pPr>
            <a:lvl8pPr lvl="7" algn="ctr" rtl="0">
              <a:spcBef>
                <a:spcPts val="0"/>
              </a:spcBef>
              <a:spcAft>
                <a:spcPts val="0"/>
              </a:spcAft>
              <a:buClr>
                <a:srgbClr val="413B49"/>
              </a:buClr>
              <a:buSzPts val="1600"/>
              <a:buNone/>
              <a:defRPr sz="1600">
                <a:solidFill>
                  <a:srgbClr val="413B49"/>
                </a:solidFill>
              </a:defRPr>
            </a:lvl8pPr>
            <a:lvl9pPr lvl="8" algn="ctr" rtl="0">
              <a:spcBef>
                <a:spcPts val="0"/>
              </a:spcBef>
              <a:spcAft>
                <a:spcPts val="0"/>
              </a:spcAft>
              <a:buClr>
                <a:srgbClr val="413B49"/>
              </a:buClr>
              <a:buSzPts val="1600"/>
              <a:buNone/>
              <a:defRPr sz="1600">
                <a:solidFill>
                  <a:srgbClr val="413B49"/>
                </a:solidFill>
              </a:defRPr>
            </a:lvl9pPr>
          </a:lstStyle>
          <a:p>
            <a:endParaRPr/>
          </a:p>
        </p:txBody>
      </p:sp>
      <p:sp>
        <p:nvSpPr>
          <p:cNvPr id="345" name="Google Shape;345;p44"/>
          <p:cNvSpPr txBox="1">
            <a:spLocks noGrp="1"/>
          </p:cNvSpPr>
          <p:nvPr>
            <p:ph type="subTitle" idx="8"/>
          </p:nvPr>
        </p:nvSpPr>
        <p:spPr>
          <a:xfrm>
            <a:off x="1186052" y="3757125"/>
            <a:ext cx="1826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13B49"/>
              </a:buClr>
              <a:buSzPts val="1200"/>
              <a:buNone/>
              <a:defRPr>
                <a:solidFill>
                  <a:srgbClr val="413B49"/>
                </a:solidFill>
              </a:defRPr>
            </a:lvl1pPr>
            <a:lvl2pPr lvl="1" algn="ctr" rtl="0">
              <a:lnSpc>
                <a:spcPct val="100000"/>
              </a:lnSpc>
              <a:spcBef>
                <a:spcPts val="0"/>
              </a:spcBef>
              <a:spcAft>
                <a:spcPts val="0"/>
              </a:spcAft>
              <a:buClr>
                <a:srgbClr val="413B49"/>
              </a:buClr>
              <a:buSzPts val="1200"/>
              <a:buNone/>
              <a:defRPr>
                <a:solidFill>
                  <a:srgbClr val="413B49"/>
                </a:solidFill>
              </a:defRPr>
            </a:lvl2pPr>
            <a:lvl3pPr lvl="2" algn="ctr" rtl="0">
              <a:lnSpc>
                <a:spcPct val="100000"/>
              </a:lnSpc>
              <a:spcBef>
                <a:spcPts val="0"/>
              </a:spcBef>
              <a:spcAft>
                <a:spcPts val="0"/>
              </a:spcAft>
              <a:buClr>
                <a:srgbClr val="413B49"/>
              </a:buClr>
              <a:buSzPts val="1200"/>
              <a:buNone/>
              <a:defRPr>
                <a:solidFill>
                  <a:srgbClr val="413B49"/>
                </a:solidFill>
              </a:defRPr>
            </a:lvl3pPr>
            <a:lvl4pPr lvl="3" algn="ctr" rtl="0">
              <a:lnSpc>
                <a:spcPct val="100000"/>
              </a:lnSpc>
              <a:spcBef>
                <a:spcPts val="0"/>
              </a:spcBef>
              <a:spcAft>
                <a:spcPts val="0"/>
              </a:spcAft>
              <a:buClr>
                <a:srgbClr val="413B49"/>
              </a:buClr>
              <a:buSzPts val="1200"/>
              <a:buNone/>
              <a:defRPr>
                <a:solidFill>
                  <a:srgbClr val="413B49"/>
                </a:solidFill>
              </a:defRPr>
            </a:lvl4pPr>
            <a:lvl5pPr lvl="4" algn="ctr" rtl="0">
              <a:lnSpc>
                <a:spcPct val="100000"/>
              </a:lnSpc>
              <a:spcBef>
                <a:spcPts val="0"/>
              </a:spcBef>
              <a:spcAft>
                <a:spcPts val="0"/>
              </a:spcAft>
              <a:buClr>
                <a:srgbClr val="413B49"/>
              </a:buClr>
              <a:buSzPts val="1200"/>
              <a:buNone/>
              <a:defRPr>
                <a:solidFill>
                  <a:srgbClr val="413B49"/>
                </a:solidFill>
              </a:defRPr>
            </a:lvl5pPr>
            <a:lvl6pPr lvl="5" algn="ctr" rtl="0">
              <a:lnSpc>
                <a:spcPct val="100000"/>
              </a:lnSpc>
              <a:spcBef>
                <a:spcPts val="0"/>
              </a:spcBef>
              <a:spcAft>
                <a:spcPts val="0"/>
              </a:spcAft>
              <a:buClr>
                <a:srgbClr val="413B49"/>
              </a:buClr>
              <a:buSzPts val="1200"/>
              <a:buNone/>
              <a:defRPr>
                <a:solidFill>
                  <a:srgbClr val="413B49"/>
                </a:solidFill>
              </a:defRPr>
            </a:lvl6pPr>
            <a:lvl7pPr lvl="6" algn="ctr" rtl="0">
              <a:lnSpc>
                <a:spcPct val="100000"/>
              </a:lnSpc>
              <a:spcBef>
                <a:spcPts val="0"/>
              </a:spcBef>
              <a:spcAft>
                <a:spcPts val="0"/>
              </a:spcAft>
              <a:buClr>
                <a:srgbClr val="413B49"/>
              </a:buClr>
              <a:buSzPts val="1200"/>
              <a:buNone/>
              <a:defRPr>
                <a:solidFill>
                  <a:srgbClr val="413B49"/>
                </a:solidFill>
              </a:defRPr>
            </a:lvl7pPr>
            <a:lvl8pPr lvl="7" algn="ctr" rtl="0">
              <a:lnSpc>
                <a:spcPct val="100000"/>
              </a:lnSpc>
              <a:spcBef>
                <a:spcPts val="0"/>
              </a:spcBef>
              <a:spcAft>
                <a:spcPts val="0"/>
              </a:spcAft>
              <a:buClr>
                <a:srgbClr val="413B49"/>
              </a:buClr>
              <a:buSzPts val="1200"/>
              <a:buNone/>
              <a:defRPr>
                <a:solidFill>
                  <a:srgbClr val="413B49"/>
                </a:solidFill>
              </a:defRPr>
            </a:lvl8pPr>
            <a:lvl9pPr lvl="8" algn="ctr" rtl="0">
              <a:lnSpc>
                <a:spcPct val="100000"/>
              </a:lnSpc>
              <a:spcBef>
                <a:spcPts val="0"/>
              </a:spcBef>
              <a:spcAft>
                <a:spcPts val="0"/>
              </a:spcAft>
              <a:buClr>
                <a:srgbClr val="413B49"/>
              </a:buClr>
              <a:buSzPts val="1200"/>
              <a:buNone/>
              <a:defRPr>
                <a:solidFill>
                  <a:srgbClr val="413B49"/>
                </a:solidFill>
              </a:defRPr>
            </a:lvl9pPr>
          </a:lstStyle>
          <a:p>
            <a:endParaRPr/>
          </a:p>
        </p:txBody>
      </p:sp>
      <p:sp>
        <p:nvSpPr>
          <p:cNvPr id="346" name="Google Shape;346;p44"/>
          <p:cNvSpPr txBox="1">
            <a:spLocks noGrp="1"/>
          </p:cNvSpPr>
          <p:nvPr>
            <p:ph type="ctrTitle" idx="9"/>
          </p:nvPr>
        </p:nvSpPr>
        <p:spPr>
          <a:xfrm>
            <a:off x="3357313" y="3292254"/>
            <a:ext cx="2429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13B49"/>
              </a:buClr>
              <a:buSzPts val="1600"/>
              <a:buNone/>
              <a:defRPr sz="1600">
                <a:solidFill>
                  <a:srgbClr val="413B49"/>
                </a:solidFill>
              </a:defRPr>
            </a:lvl1pPr>
            <a:lvl2pPr lvl="1" algn="ctr" rtl="0">
              <a:spcBef>
                <a:spcPts val="0"/>
              </a:spcBef>
              <a:spcAft>
                <a:spcPts val="0"/>
              </a:spcAft>
              <a:buClr>
                <a:srgbClr val="413B49"/>
              </a:buClr>
              <a:buSzPts val="1600"/>
              <a:buNone/>
              <a:defRPr sz="1600">
                <a:solidFill>
                  <a:srgbClr val="413B49"/>
                </a:solidFill>
              </a:defRPr>
            </a:lvl2pPr>
            <a:lvl3pPr lvl="2" algn="ctr" rtl="0">
              <a:spcBef>
                <a:spcPts val="0"/>
              </a:spcBef>
              <a:spcAft>
                <a:spcPts val="0"/>
              </a:spcAft>
              <a:buClr>
                <a:srgbClr val="413B49"/>
              </a:buClr>
              <a:buSzPts val="1600"/>
              <a:buNone/>
              <a:defRPr sz="1600">
                <a:solidFill>
                  <a:srgbClr val="413B49"/>
                </a:solidFill>
              </a:defRPr>
            </a:lvl3pPr>
            <a:lvl4pPr lvl="3" algn="ctr" rtl="0">
              <a:spcBef>
                <a:spcPts val="0"/>
              </a:spcBef>
              <a:spcAft>
                <a:spcPts val="0"/>
              </a:spcAft>
              <a:buClr>
                <a:srgbClr val="413B49"/>
              </a:buClr>
              <a:buSzPts val="1600"/>
              <a:buNone/>
              <a:defRPr sz="1600">
                <a:solidFill>
                  <a:srgbClr val="413B49"/>
                </a:solidFill>
              </a:defRPr>
            </a:lvl4pPr>
            <a:lvl5pPr lvl="4" algn="ctr" rtl="0">
              <a:spcBef>
                <a:spcPts val="0"/>
              </a:spcBef>
              <a:spcAft>
                <a:spcPts val="0"/>
              </a:spcAft>
              <a:buClr>
                <a:srgbClr val="413B49"/>
              </a:buClr>
              <a:buSzPts val="1600"/>
              <a:buNone/>
              <a:defRPr sz="1600">
                <a:solidFill>
                  <a:srgbClr val="413B49"/>
                </a:solidFill>
              </a:defRPr>
            </a:lvl5pPr>
            <a:lvl6pPr lvl="5" algn="ctr" rtl="0">
              <a:spcBef>
                <a:spcPts val="0"/>
              </a:spcBef>
              <a:spcAft>
                <a:spcPts val="0"/>
              </a:spcAft>
              <a:buClr>
                <a:srgbClr val="413B49"/>
              </a:buClr>
              <a:buSzPts val="1600"/>
              <a:buNone/>
              <a:defRPr sz="1600">
                <a:solidFill>
                  <a:srgbClr val="413B49"/>
                </a:solidFill>
              </a:defRPr>
            </a:lvl6pPr>
            <a:lvl7pPr lvl="6" algn="ctr" rtl="0">
              <a:spcBef>
                <a:spcPts val="0"/>
              </a:spcBef>
              <a:spcAft>
                <a:spcPts val="0"/>
              </a:spcAft>
              <a:buClr>
                <a:srgbClr val="413B49"/>
              </a:buClr>
              <a:buSzPts val="1600"/>
              <a:buNone/>
              <a:defRPr sz="1600">
                <a:solidFill>
                  <a:srgbClr val="413B49"/>
                </a:solidFill>
              </a:defRPr>
            </a:lvl7pPr>
            <a:lvl8pPr lvl="7" algn="ctr" rtl="0">
              <a:spcBef>
                <a:spcPts val="0"/>
              </a:spcBef>
              <a:spcAft>
                <a:spcPts val="0"/>
              </a:spcAft>
              <a:buClr>
                <a:srgbClr val="413B49"/>
              </a:buClr>
              <a:buSzPts val="1600"/>
              <a:buNone/>
              <a:defRPr sz="1600">
                <a:solidFill>
                  <a:srgbClr val="413B49"/>
                </a:solidFill>
              </a:defRPr>
            </a:lvl8pPr>
            <a:lvl9pPr lvl="8" algn="ctr" rtl="0">
              <a:spcBef>
                <a:spcPts val="0"/>
              </a:spcBef>
              <a:spcAft>
                <a:spcPts val="0"/>
              </a:spcAft>
              <a:buClr>
                <a:srgbClr val="413B49"/>
              </a:buClr>
              <a:buSzPts val="1600"/>
              <a:buNone/>
              <a:defRPr sz="1600">
                <a:solidFill>
                  <a:srgbClr val="413B49"/>
                </a:solidFill>
              </a:defRPr>
            </a:lvl9pPr>
          </a:lstStyle>
          <a:p>
            <a:endParaRPr/>
          </a:p>
        </p:txBody>
      </p:sp>
      <p:sp>
        <p:nvSpPr>
          <p:cNvPr id="347" name="Google Shape;347;p44"/>
          <p:cNvSpPr txBox="1">
            <a:spLocks noGrp="1"/>
          </p:cNvSpPr>
          <p:nvPr>
            <p:ph type="subTitle" idx="13"/>
          </p:nvPr>
        </p:nvSpPr>
        <p:spPr>
          <a:xfrm>
            <a:off x="3658770" y="3753724"/>
            <a:ext cx="1826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13B49"/>
              </a:buClr>
              <a:buSzPts val="1200"/>
              <a:buNone/>
              <a:defRPr>
                <a:solidFill>
                  <a:srgbClr val="413B49"/>
                </a:solidFill>
              </a:defRPr>
            </a:lvl1pPr>
            <a:lvl2pPr lvl="1" algn="ctr" rtl="0">
              <a:lnSpc>
                <a:spcPct val="100000"/>
              </a:lnSpc>
              <a:spcBef>
                <a:spcPts val="0"/>
              </a:spcBef>
              <a:spcAft>
                <a:spcPts val="0"/>
              </a:spcAft>
              <a:buClr>
                <a:srgbClr val="413B49"/>
              </a:buClr>
              <a:buSzPts val="1200"/>
              <a:buNone/>
              <a:defRPr>
                <a:solidFill>
                  <a:srgbClr val="413B49"/>
                </a:solidFill>
              </a:defRPr>
            </a:lvl2pPr>
            <a:lvl3pPr lvl="2" algn="ctr" rtl="0">
              <a:lnSpc>
                <a:spcPct val="100000"/>
              </a:lnSpc>
              <a:spcBef>
                <a:spcPts val="0"/>
              </a:spcBef>
              <a:spcAft>
                <a:spcPts val="0"/>
              </a:spcAft>
              <a:buClr>
                <a:srgbClr val="413B49"/>
              </a:buClr>
              <a:buSzPts val="1200"/>
              <a:buNone/>
              <a:defRPr>
                <a:solidFill>
                  <a:srgbClr val="413B49"/>
                </a:solidFill>
              </a:defRPr>
            </a:lvl3pPr>
            <a:lvl4pPr lvl="3" algn="ctr" rtl="0">
              <a:lnSpc>
                <a:spcPct val="100000"/>
              </a:lnSpc>
              <a:spcBef>
                <a:spcPts val="0"/>
              </a:spcBef>
              <a:spcAft>
                <a:spcPts val="0"/>
              </a:spcAft>
              <a:buClr>
                <a:srgbClr val="413B49"/>
              </a:buClr>
              <a:buSzPts val="1200"/>
              <a:buNone/>
              <a:defRPr>
                <a:solidFill>
                  <a:srgbClr val="413B49"/>
                </a:solidFill>
              </a:defRPr>
            </a:lvl4pPr>
            <a:lvl5pPr lvl="4" algn="ctr" rtl="0">
              <a:lnSpc>
                <a:spcPct val="100000"/>
              </a:lnSpc>
              <a:spcBef>
                <a:spcPts val="0"/>
              </a:spcBef>
              <a:spcAft>
                <a:spcPts val="0"/>
              </a:spcAft>
              <a:buClr>
                <a:srgbClr val="413B49"/>
              </a:buClr>
              <a:buSzPts val="1200"/>
              <a:buNone/>
              <a:defRPr>
                <a:solidFill>
                  <a:srgbClr val="413B49"/>
                </a:solidFill>
              </a:defRPr>
            </a:lvl5pPr>
            <a:lvl6pPr lvl="5" algn="ctr" rtl="0">
              <a:lnSpc>
                <a:spcPct val="100000"/>
              </a:lnSpc>
              <a:spcBef>
                <a:spcPts val="0"/>
              </a:spcBef>
              <a:spcAft>
                <a:spcPts val="0"/>
              </a:spcAft>
              <a:buClr>
                <a:srgbClr val="413B49"/>
              </a:buClr>
              <a:buSzPts val="1200"/>
              <a:buNone/>
              <a:defRPr>
                <a:solidFill>
                  <a:srgbClr val="413B49"/>
                </a:solidFill>
              </a:defRPr>
            </a:lvl6pPr>
            <a:lvl7pPr lvl="6" algn="ctr" rtl="0">
              <a:lnSpc>
                <a:spcPct val="100000"/>
              </a:lnSpc>
              <a:spcBef>
                <a:spcPts val="0"/>
              </a:spcBef>
              <a:spcAft>
                <a:spcPts val="0"/>
              </a:spcAft>
              <a:buClr>
                <a:srgbClr val="413B49"/>
              </a:buClr>
              <a:buSzPts val="1200"/>
              <a:buNone/>
              <a:defRPr>
                <a:solidFill>
                  <a:srgbClr val="413B49"/>
                </a:solidFill>
              </a:defRPr>
            </a:lvl7pPr>
            <a:lvl8pPr lvl="7" algn="ctr" rtl="0">
              <a:lnSpc>
                <a:spcPct val="100000"/>
              </a:lnSpc>
              <a:spcBef>
                <a:spcPts val="0"/>
              </a:spcBef>
              <a:spcAft>
                <a:spcPts val="0"/>
              </a:spcAft>
              <a:buClr>
                <a:srgbClr val="413B49"/>
              </a:buClr>
              <a:buSzPts val="1200"/>
              <a:buNone/>
              <a:defRPr>
                <a:solidFill>
                  <a:srgbClr val="413B49"/>
                </a:solidFill>
              </a:defRPr>
            </a:lvl8pPr>
            <a:lvl9pPr lvl="8" algn="ctr" rtl="0">
              <a:lnSpc>
                <a:spcPct val="100000"/>
              </a:lnSpc>
              <a:spcBef>
                <a:spcPts val="0"/>
              </a:spcBef>
              <a:spcAft>
                <a:spcPts val="0"/>
              </a:spcAft>
              <a:buClr>
                <a:srgbClr val="413B49"/>
              </a:buClr>
              <a:buSzPts val="1200"/>
              <a:buNone/>
              <a:defRPr>
                <a:solidFill>
                  <a:srgbClr val="413B49"/>
                </a:solidFill>
              </a:defRPr>
            </a:lvl9pPr>
          </a:lstStyle>
          <a:p>
            <a:endParaRPr/>
          </a:p>
        </p:txBody>
      </p:sp>
      <p:sp>
        <p:nvSpPr>
          <p:cNvPr id="348" name="Google Shape;348;p44"/>
          <p:cNvSpPr txBox="1">
            <a:spLocks noGrp="1"/>
          </p:cNvSpPr>
          <p:nvPr>
            <p:ph type="ctrTitle" idx="14"/>
          </p:nvPr>
        </p:nvSpPr>
        <p:spPr>
          <a:xfrm>
            <a:off x="5830012" y="3292275"/>
            <a:ext cx="2429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13B49"/>
              </a:buClr>
              <a:buSzPts val="1600"/>
              <a:buNone/>
              <a:defRPr sz="1600">
                <a:solidFill>
                  <a:srgbClr val="413B49"/>
                </a:solidFill>
              </a:defRPr>
            </a:lvl1pPr>
            <a:lvl2pPr lvl="1" algn="ctr" rtl="0">
              <a:spcBef>
                <a:spcPts val="0"/>
              </a:spcBef>
              <a:spcAft>
                <a:spcPts val="0"/>
              </a:spcAft>
              <a:buClr>
                <a:srgbClr val="413B49"/>
              </a:buClr>
              <a:buSzPts val="1600"/>
              <a:buNone/>
              <a:defRPr sz="1600">
                <a:solidFill>
                  <a:srgbClr val="413B49"/>
                </a:solidFill>
              </a:defRPr>
            </a:lvl2pPr>
            <a:lvl3pPr lvl="2" algn="ctr" rtl="0">
              <a:spcBef>
                <a:spcPts val="0"/>
              </a:spcBef>
              <a:spcAft>
                <a:spcPts val="0"/>
              </a:spcAft>
              <a:buClr>
                <a:srgbClr val="413B49"/>
              </a:buClr>
              <a:buSzPts val="1600"/>
              <a:buNone/>
              <a:defRPr sz="1600">
                <a:solidFill>
                  <a:srgbClr val="413B49"/>
                </a:solidFill>
              </a:defRPr>
            </a:lvl3pPr>
            <a:lvl4pPr lvl="3" algn="ctr" rtl="0">
              <a:spcBef>
                <a:spcPts val="0"/>
              </a:spcBef>
              <a:spcAft>
                <a:spcPts val="0"/>
              </a:spcAft>
              <a:buClr>
                <a:srgbClr val="413B49"/>
              </a:buClr>
              <a:buSzPts val="1600"/>
              <a:buNone/>
              <a:defRPr sz="1600">
                <a:solidFill>
                  <a:srgbClr val="413B49"/>
                </a:solidFill>
              </a:defRPr>
            </a:lvl4pPr>
            <a:lvl5pPr lvl="4" algn="ctr" rtl="0">
              <a:spcBef>
                <a:spcPts val="0"/>
              </a:spcBef>
              <a:spcAft>
                <a:spcPts val="0"/>
              </a:spcAft>
              <a:buClr>
                <a:srgbClr val="413B49"/>
              </a:buClr>
              <a:buSzPts val="1600"/>
              <a:buNone/>
              <a:defRPr sz="1600">
                <a:solidFill>
                  <a:srgbClr val="413B49"/>
                </a:solidFill>
              </a:defRPr>
            </a:lvl5pPr>
            <a:lvl6pPr lvl="5" algn="ctr" rtl="0">
              <a:spcBef>
                <a:spcPts val="0"/>
              </a:spcBef>
              <a:spcAft>
                <a:spcPts val="0"/>
              </a:spcAft>
              <a:buClr>
                <a:srgbClr val="413B49"/>
              </a:buClr>
              <a:buSzPts val="1600"/>
              <a:buNone/>
              <a:defRPr sz="1600">
                <a:solidFill>
                  <a:srgbClr val="413B49"/>
                </a:solidFill>
              </a:defRPr>
            </a:lvl6pPr>
            <a:lvl7pPr lvl="6" algn="ctr" rtl="0">
              <a:spcBef>
                <a:spcPts val="0"/>
              </a:spcBef>
              <a:spcAft>
                <a:spcPts val="0"/>
              </a:spcAft>
              <a:buClr>
                <a:srgbClr val="413B49"/>
              </a:buClr>
              <a:buSzPts val="1600"/>
              <a:buNone/>
              <a:defRPr sz="1600">
                <a:solidFill>
                  <a:srgbClr val="413B49"/>
                </a:solidFill>
              </a:defRPr>
            </a:lvl7pPr>
            <a:lvl8pPr lvl="7" algn="ctr" rtl="0">
              <a:spcBef>
                <a:spcPts val="0"/>
              </a:spcBef>
              <a:spcAft>
                <a:spcPts val="0"/>
              </a:spcAft>
              <a:buClr>
                <a:srgbClr val="413B49"/>
              </a:buClr>
              <a:buSzPts val="1600"/>
              <a:buNone/>
              <a:defRPr sz="1600">
                <a:solidFill>
                  <a:srgbClr val="413B49"/>
                </a:solidFill>
              </a:defRPr>
            </a:lvl8pPr>
            <a:lvl9pPr lvl="8" algn="ctr" rtl="0">
              <a:spcBef>
                <a:spcPts val="0"/>
              </a:spcBef>
              <a:spcAft>
                <a:spcPts val="0"/>
              </a:spcAft>
              <a:buClr>
                <a:srgbClr val="413B49"/>
              </a:buClr>
              <a:buSzPts val="1600"/>
              <a:buNone/>
              <a:defRPr sz="1600">
                <a:solidFill>
                  <a:srgbClr val="413B49"/>
                </a:solidFill>
              </a:defRPr>
            </a:lvl9pPr>
          </a:lstStyle>
          <a:p>
            <a:endParaRPr/>
          </a:p>
        </p:txBody>
      </p:sp>
      <p:sp>
        <p:nvSpPr>
          <p:cNvPr id="349" name="Google Shape;349;p44"/>
          <p:cNvSpPr txBox="1">
            <a:spLocks noGrp="1"/>
          </p:cNvSpPr>
          <p:nvPr>
            <p:ph type="subTitle" idx="15"/>
          </p:nvPr>
        </p:nvSpPr>
        <p:spPr>
          <a:xfrm>
            <a:off x="6131601" y="3753725"/>
            <a:ext cx="18264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13B49"/>
              </a:buClr>
              <a:buSzPts val="1200"/>
              <a:buNone/>
              <a:defRPr>
                <a:solidFill>
                  <a:srgbClr val="413B49"/>
                </a:solidFill>
              </a:defRPr>
            </a:lvl1pPr>
            <a:lvl2pPr lvl="1" algn="ctr" rtl="0">
              <a:lnSpc>
                <a:spcPct val="100000"/>
              </a:lnSpc>
              <a:spcBef>
                <a:spcPts val="0"/>
              </a:spcBef>
              <a:spcAft>
                <a:spcPts val="0"/>
              </a:spcAft>
              <a:buClr>
                <a:srgbClr val="413B49"/>
              </a:buClr>
              <a:buSzPts val="1200"/>
              <a:buNone/>
              <a:defRPr>
                <a:solidFill>
                  <a:srgbClr val="413B49"/>
                </a:solidFill>
              </a:defRPr>
            </a:lvl2pPr>
            <a:lvl3pPr lvl="2" algn="ctr" rtl="0">
              <a:lnSpc>
                <a:spcPct val="100000"/>
              </a:lnSpc>
              <a:spcBef>
                <a:spcPts val="0"/>
              </a:spcBef>
              <a:spcAft>
                <a:spcPts val="0"/>
              </a:spcAft>
              <a:buClr>
                <a:srgbClr val="413B49"/>
              </a:buClr>
              <a:buSzPts val="1200"/>
              <a:buNone/>
              <a:defRPr>
                <a:solidFill>
                  <a:srgbClr val="413B49"/>
                </a:solidFill>
              </a:defRPr>
            </a:lvl3pPr>
            <a:lvl4pPr lvl="3" algn="ctr" rtl="0">
              <a:lnSpc>
                <a:spcPct val="100000"/>
              </a:lnSpc>
              <a:spcBef>
                <a:spcPts val="0"/>
              </a:spcBef>
              <a:spcAft>
                <a:spcPts val="0"/>
              </a:spcAft>
              <a:buClr>
                <a:srgbClr val="413B49"/>
              </a:buClr>
              <a:buSzPts val="1200"/>
              <a:buNone/>
              <a:defRPr>
                <a:solidFill>
                  <a:srgbClr val="413B49"/>
                </a:solidFill>
              </a:defRPr>
            </a:lvl4pPr>
            <a:lvl5pPr lvl="4" algn="ctr" rtl="0">
              <a:lnSpc>
                <a:spcPct val="100000"/>
              </a:lnSpc>
              <a:spcBef>
                <a:spcPts val="0"/>
              </a:spcBef>
              <a:spcAft>
                <a:spcPts val="0"/>
              </a:spcAft>
              <a:buClr>
                <a:srgbClr val="413B49"/>
              </a:buClr>
              <a:buSzPts val="1200"/>
              <a:buNone/>
              <a:defRPr>
                <a:solidFill>
                  <a:srgbClr val="413B49"/>
                </a:solidFill>
              </a:defRPr>
            </a:lvl5pPr>
            <a:lvl6pPr lvl="5" algn="ctr" rtl="0">
              <a:lnSpc>
                <a:spcPct val="100000"/>
              </a:lnSpc>
              <a:spcBef>
                <a:spcPts val="0"/>
              </a:spcBef>
              <a:spcAft>
                <a:spcPts val="0"/>
              </a:spcAft>
              <a:buClr>
                <a:srgbClr val="413B49"/>
              </a:buClr>
              <a:buSzPts val="1200"/>
              <a:buNone/>
              <a:defRPr>
                <a:solidFill>
                  <a:srgbClr val="413B49"/>
                </a:solidFill>
              </a:defRPr>
            </a:lvl6pPr>
            <a:lvl7pPr lvl="6" algn="ctr" rtl="0">
              <a:lnSpc>
                <a:spcPct val="100000"/>
              </a:lnSpc>
              <a:spcBef>
                <a:spcPts val="0"/>
              </a:spcBef>
              <a:spcAft>
                <a:spcPts val="0"/>
              </a:spcAft>
              <a:buClr>
                <a:srgbClr val="413B49"/>
              </a:buClr>
              <a:buSzPts val="1200"/>
              <a:buNone/>
              <a:defRPr>
                <a:solidFill>
                  <a:srgbClr val="413B49"/>
                </a:solidFill>
              </a:defRPr>
            </a:lvl7pPr>
            <a:lvl8pPr lvl="7" algn="ctr" rtl="0">
              <a:lnSpc>
                <a:spcPct val="100000"/>
              </a:lnSpc>
              <a:spcBef>
                <a:spcPts val="0"/>
              </a:spcBef>
              <a:spcAft>
                <a:spcPts val="0"/>
              </a:spcAft>
              <a:buClr>
                <a:srgbClr val="413B49"/>
              </a:buClr>
              <a:buSzPts val="1200"/>
              <a:buNone/>
              <a:defRPr>
                <a:solidFill>
                  <a:srgbClr val="413B49"/>
                </a:solidFill>
              </a:defRPr>
            </a:lvl8pPr>
            <a:lvl9pPr lvl="8" algn="ctr" rtl="0">
              <a:lnSpc>
                <a:spcPct val="100000"/>
              </a:lnSpc>
              <a:spcBef>
                <a:spcPts val="0"/>
              </a:spcBef>
              <a:spcAft>
                <a:spcPts val="0"/>
              </a:spcAft>
              <a:buClr>
                <a:srgbClr val="413B49"/>
              </a:buClr>
              <a:buSzPts val="1200"/>
              <a:buNone/>
              <a:defRPr>
                <a:solidFill>
                  <a:srgbClr val="413B49"/>
                </a:solidFill>
              </a:defRPr>
            </a:lvl9pPr>
          </a:lstStyle>
          <a:p>
            <a:endParaRPr/>
          </a:p>
        </p:txBody>
      </p:sp>
    </p:spTree>
    <p:extLst>
      <p:ext uri="{BB962C8B-B14F-4D97-AF65-F5344CB8AC3E}">
        <p14:creationId xmlns:p14="http://schemas.microsoft.com/office/powerpoint/2010/main" val="1423387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DESIGN 2 1 1 1 1">
  <p:cSld name="TITLE DESIGN 2 1 1 1 1">
    <p:bg>
      <p:bgPr>
        <a:solidFill>
          <a:srgbClr val="FFFFFF"/>
        </a:solidFill>
        <a:effectLst/>
      </p:bgPr>
    </p:bg>
    <p:spTree>
      <p:nvGrpSpPr>
        <p:cNvPr id="1" name="Shape 350"/>
        <p:cNvGrpSpPr/>
        <p:nvPr/>
      </p:nvGrpSpPr>
      <p:grpSpPr>
        <a:xfrm>
          <a:off x="0" y="0"/>
          <a:ext cx="0" cy="0"/>
          <a:chOff x="0" y="0"/>
          <a:chExt cx="0" cy="0"/>
        </a:xfrm>
      </p:grpSpPr>
      <p:sp>
        <p:nvSpPr>
          <p:cNvPr id="351" name="Google Shape;351;p45"/>
          <p:cNvSpPr txBox="1">
            <a:spLocks noGrp="1"/>
          </p:cNvSpPr>
          <p:nvPr>
            <p:ph type="ctrTitle"/>
          </p:nvPr>
        </p:nvSpPr>
        <p:spPr>
          <a:xfrm>
            <a:off x="1964851" y="284100"/>
            <a:ext cx="52143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13B49"/>
              </a:buClr>
              <a:buSzPts val="1800"/>
              <a:buNone/>
              <a:defRPr sz="1800">
                <a:solidFill>
                  <a:srgbClr val="413B49"/>
                </a:solidFill>
              </a:defRPr>
            </a:lvl1pPr>
            <a:lvl2pPr lvl="1" algn="r" rtl="0">
              <a:spcBef>
                <a:spcPts val="0"/>
              </a:spcBef>
              <a:spcAft>
                <a:spcPts val="0"/>
              </a:spcAft>
              <a:buClr>
                <a:srgbClr val="413B49"/>
              </a:buClr>
              <a:buSzPts val="1800"/>
              <a:buNone/>
              <a:defRPr sz="1800">
                <a:solidFill>
                  <a:srgbClr val="413B49"/>
                </a:solidFill>
              </a:defRPr>
            </a:lvl2pPr>
            <a:lvl3pPr lvl="2" algn="r" rtl="0">
              <a:spcBef>
                <a:spcPts val="0"/>
              </a:spcBef>
              <a:spcAft>
                <a:spcPts val="0"/>
              </a:spcAft>
              <a:buClr>
                <a:srgbClr val="413B49"/>
              </a:buClr>
              <a:buSzPts val="1800"/>
              <a:buNone/>
              <a:defRPr sz="1800">
                <a:solidFill>
                  <a:srgbClr val="413B49"/>
                </a:solidFill>
              </a:defRPr>
            </a:lvl3pPr>
            <a:lvl4pPr lvl="3" algn="r" rtl="0">
              <a:spcBef>
                <a:spcPts val="0"/>
              </a:spcBef>
              <a:spcAft>
                <a:spcPts val="0"/>
              </a:spcAft>
              <a:buClr>
                <a:srgbClr val="413B49"/>
              </a:buClr>
              <a:buSzPts val="1800"/>
              <a:buNone/>
              <a:defRPr sz="1800">
                <a:solidFill>
                  <a:srgbClr val="413B49"/>
                </a:solidFill>
              </a:defRPr>
            </a:lvl4pPr>
            <a:lvl5pPr lvl="4" algn="r" rtl="0">
              <a:spcBef>
                <a:spcPts val="0"/>
              </a:spcBef>
              <a:spcAft>
                <a:spcPts val="0"/>
              </a:spcAft>
              <a:buClr>
                <a:srgbClr val="413B49"/>
              </a:buClr>
              <a:buSzPts val="1800"/>
              <a:buNone/>
              <a:defRPr sz="1800">
                <a:solidFill>
                  <a:srgbClr val="413B49"/>
                </a:solidFill>
              </a:defRPr>
            </a:lvl5pPr>
            <a:lvl6pPr lvl="5" algn="r" rtl="0">
              <a:spcBef>
                <a:spcPts val="0"/>
              </a:spcBef>
              <a:spcAft>
                <a:spcPts val="0"/>
              </a:spcAft>
              <a:buClr>
                <a:srgbClr val="413B49"/>
              </a:buClr>
              <a:buSzPts val="1800"/>
              <a:buNone/>
              <a:defRPr sz="1800">
                <a:solidFill>
                  <a:srgbClr val="413B49"/>
                </a:solidFill>
              </a:defRPr>
            </a:lvl6pPr>
            <a:lvl7pPr lvl="6" algn="r" rtl="0">
              <a:spcBef>
                <a:spcPts val="0"/>
              </a:spcBef>
              <a:spcAft>
                <a:spcPts val="0"/>
              </a:spcAft>
              <a:buClr>
                <a:srgbClr val="413B49"/>
              </a:buClr>
              <a:buSzPts val="1800"/>
              <a:buNone/>
              <a:defRPr sz="1800">
                <a:solidFill>
                  <a:srgbClr val="413B49"/>
                </a:solidFill>
              </a:defRPr>
            </a:lvl7pPr>
            <a:lvl8pPr lvl="7" algn="r" rtl="0">
              <a:spcBef>
                <a:spcPts val="0"/>
              </a:spcBef>
              <a:spcAft>
                <a:spcPts val="0"/>
              </a:spcAft>
              <a:buClr>
                <a:srgbClr val="413B49"/>
              </a:buClr>
              <a:buSzPts val="1800"/>
              <a:buNone/>
              <a:defRPr sz="1800">
                <a:solidFill>
                  <a:srgbClr val="413B49"/>
                </a:solidFill>
              </a:defRPr>
            </a:lvl8pPr>
            <a:lvl9pPr lvl="8" algn="r" rtl="0">
              <a:spcBef>
                <a:spcPts val="0"/>
              </a:spcBef>
              <a:spcAft>
                <a:spcPts val="0"/>
              </a:spcAft>
              <a:buClr>
                <a:srgbClr val="413B49"/>
              </a:buClr>
              <a:buSzPts val="1800"/>
              <a:buNone/>
              <a:defRPr sz="1800">
                <a:solidFill>
                  <a:srgbClr val="413B49"/>
                </a:solidFill>
              </a:defRPr>
            </a:lvl9pPr>
          </a:lstStyle>
          <a:p>
            <a:endParaRPr/>
          </a:p>
        </p:txBody>
      </p:sp>
      <p:sp>
        <p:nvSpPr>
          <p:cNvPr id="352" name="Google Shape;352;p45"/>
          <p:cNvSpPr/>
          <p:nvPr/>
        </p:nvSpPr>
        <p:spPr>
          <a:xfrm flipH="1">
            <a:off x="142275" y="1230300"/>
            <a:ext cx="272700" cy="39132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
        <p:nvSpPr>
          <p:cNvPr id="353" name="Google Shape;353;p45"/>
          <p:cNvSpPr/>
          <p:nvPr/>
        </p:nvSpPr>
        <p:spPr>
          <a:xfrm flipH="1">
            <a:off x="0" y="0"/>
            <a:ext cx="272700" cy="5143500"/>
          </a:xfrm>
          <a:prstGeom prst="rect">
            <a:avLst/>
          </a:prstGeom>
          <a:solidFill>
            <a:srgbClr val="413B49">
              <a:alpha val="74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Tree>
    <p:extLst>
      <p:ext uri="{BB962C8B-B14F-4D97-AF65-F5344CB8AC3E}">
        <p14:creationId xmlns:p14="http://schemas.microsoft.com/office/powerpoint/2010/main" val="1344627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Diseño personalizado 4 1">
  <p:cSld name="Diseño personalizado 4 1">
    <p:spTree>
      <p:nvGrpSpPr>
        <p:cNvPr id="1" name="Shape 354"/>
        <p:cNvGrpSpPr/>
        <p:nvPr/>
      </p:nvGrpSpPr>
      <p:grpSpPr>
        <a:xfrm>
          <a:off x="0" y="0"/>
          <a:ext cx="0" cy="0"/>
          <a:chOff x="0" y="0"/>
          <a:chExt cx="0" cy="0"/>
        </a:xfrm>
      </p:grpSpPr>
      <p:sp>
        <p:nvSpPr>
          <p:cNvPr id="355" name="Google Shape;355;p46"/>
          <p:cNvSpPr/>
          <p:nvPr/>
        </p:nvSpPr>
        <p:spPr>
          <a:xfrm flipH="1">
            <a:off x="0" y="679995"/>
            <a:ext cx="8481600" cy="44634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
        <p:nvSpPr>
          <p:cNvPr id="356" name="Google Shape;356;p46"/>
          <p:cNvSpPr/>
          <p:nvPr/>
        </p:nvSpPr>
        <p:spPr>
          <a:xfrm flipH="1">
            <a:off x="662875" y="7125"/>
            <a:ext cx="8481600" cy="45102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
        <p:nvSpPr>
          <p:cNvPr id="357" name="Google Shape;357;p46"/>
          <p:cNvSpPr txBox="1">
            <a:spLocks noGrp="1"/>
          </p:cNvSpPr>
          <p:nvPr>
            <p:ph type="ctrTitle"/>
          </p:nvPr>
        </p:nvSpPr>
        <p:spPr>
          <a:xfrm>
            <a:off x="2031600" y="600200"/>
            <a:ext cx="50808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000"/>
              <a:buNone/>
              <a:defRPr sz="3000">
                <a:solidFill>
                  <a:srgbClr val="FFFFFF"/>
                </a:solidFill>
              </a:defRPr>
            </a:lvl1pPr>
            <a:lvl2pPr lvl="1" algn="ctr" rtl="0">
              <a:spcBef>
                <a:spcPts val="0"/>
              </a:spcBef>
              <a:spcAft>
                <a:spcPts val="0"/>
              </a:spcAft>
              <a:buClr>
                <a:srgbClr val="FFFFFF"/>
              </a:buClr>
              <a:buSzPts val="1800"/>
              <a:buNone/>
              <a:defRPr sz="1800">
                <a:solidFill>
                  <a:srgbClr val="FFFFFF"/>
                </a:solidFill>
              </a:defRPr>
            </a:lvl2pPr>
            <a:lvl3pPr lvl="2" algn="ctr" rtl="0">
              <a:spcBef>
                <a:spcPts val="0"/>
              </a:spcBef>
              <a:spcAft>
                <a:spcPts val="0"/>
              </a:spcAft>
              <a:buClr>
                <a:srgbClr val="FFFFFF"/>
              </a:buClr>
              <a:buSzPts val="1800"/>
              <a:buNone/>
              <a:defRPr sz="1800">
                <a:solidFill>
                  <a:srgbClr val="FFFFFF"/>
                </a:solidFill>
              </a:defRPr>
            </a:lvl3pPr>
            <a:lvl4pPr lvl="3" algn="ctr" rtl="0">
              <a:spcBef>
                <a:spcPts val="0"/>
              </a:spcBef>
              <a:spcAft>
                <a:spcPts val="0"/>
              </a:spcAft>
              <a:buClr>
                <a:srgbClr val="FFFFFF"/>
              </a:buClr>
              <a:buSzPts val="1800"/>
              <a:buNone/>
              <a:defRPr sz="1800">
                <a:solidFill>
                  <a:srgbClr val="FFFFFF"/>
                </a:solidFill>
              </a:defRPr>
            </a:lvl4pPr>
            <a:lvl5pPr lvl="4" algn="ctr" rtl="0">
              <a:spcBef>
                <a:spcPts val="0"/>
              </a:spcBef>
              <a:spcAft>
                <a:spcPts val="0"/>
              </a:spcAft>
              <a:buClr>
                <a:srgbClr val="FFFFFF"/>
              </a:buClr>
              <a:buSzPts val="1800"/>
              <a:buNone/>
              <a:defRPr sz="1800">
                <a:solidFill>
                  <a:srgbClr val="FFFFFF"/>
                </a:solidFill>
              </a:defRPr>
            </a:lvl5pPr>
            <a:lvl6pPr lvl="5" algn="ctr" rtl="0">
              <a:spcBef>
                <a:spcPts val="0"/>
              </a:spcBef>
              <a:spcAft>
                <a:spcPts val="0"/>
              </a:spcAft>
              <a:buClr>
                <a:srgbClr val="FFFFFF"/>
              </a:buClr>
              <a:buSzPts val="1800"/>
              <a:buNone/>
              <a:defRPr sz="1800">
                <a:solidFill>
                  <a:srgbClr val="FFFFFF"/>
                </a:solidFill>
              </a:defRPr>
            </a:lvl6pPr>
            <a:lvl7pPr lvl="6" algn="ctr" rtl="0">
              <a:spcBef>
                <a:spcPts val="0"/>
              </a:spcBef>
              <a:spcAft>
                <a:spcPts val="0"/>
              </a:spcAft>
              <a:buClr>
                <a:srgbClr val="FFFFFF"/>
              </a:buClr>
              <a:buSzPts val="1800"/>
              <a:buNone/>
              <a:defRPr sz="1800">
                <a:solidFill>
                  <a:srgbClr val="FFFFFF"/>
                </a:solidFill>
              </a:defRPr>
            </a:lvl7pPr>
            <a:lvl8pPr lvl="7" algn="ctr" rtl="0">
              <a:spcBef>
                <a:spcPts val="0"/>
              </a:spcBef>
              <a:spcAft>
                <a:spcPts val="0"/>
              </a:spcAft>
              <a:buClr>
                <a:srgbClr val="FFFFFF"/>
              </a:buClr>
              <a:buSzPts val="1800"/>
              <a:buNone/>
              <a:defRPr sz="1800">
                <a:solidFill>
                  <a:srgbClr val="FFFFFF"/>
                </a:solidFill>
              </a:defRPr>
            </a:lvl8pPr>
            <a:lvl9pPr lvl="8" algn="ctr" rtl="0">
              <a:spcBef>
                <a:spcPts val="0"/>
              </a:spcBef>
              <a:spcAft>
                <a:spcPts val="0"/>
              </a:spcAft>
              <a:buClr>
                <a:srgbClr val="FFFFFF"/>
              </a:buClr>
              <a:buSzPts val="1800"/>
              <a:buNone/>
              <a:defRPr sz="1800">
                <a:solidFill>
                  <a:srgbClr val="FFFFFF"/>
                </a:solidFill>
              </a:defRPr>
            </a:lvl9pPr>
          </a:lstStyle>
          <a:p>
            <a:endParaRPr/>
          </a:p>
        </p:txBody>
      </p:sp>
    </p:spTree>
    <p:extLst>
      <p:ext uri="{BB962C8B-B14F-4D97-AF65-F5344CB8AC3E}">
        <p14:creationId xmlns:p14="http://schemas.microsoft.com/office/powerpoint/2010/main" val="2445099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Diseño personalizado 5">
  <p:cSld name="Diseño personalizado 5">
    <p:spTree>
      <p:nvGrpSpPr>
        <p:cNvPr id="1" name="Shape 358"/>
        <p:cNvGrpSpPr/>
        <p:nvPr/>
      </p:nvGrpSpPr>
      <p:grpSpPr>
        <a:xfrm>
          <a:off x="0" y="0"/>
          <a:ext cx="0" cy="0"/>
          <a:chOff x="0" y="0"/>
          <a:chExt cx="0" cy="0"/>
        </a:xfrm>
      </p:grpSpPr>
      <p:sp>
        <p:nvSpPr>
          <p:cNvPr id="359" name="Google Shape;359;p47"/>
          <p:cNvSpPr/>
          <p:nvPr/>
        </p:nvSpPr>
        <p:spPr>
          <a:xfrm flipH="1">
            <a:off x="210" y="-7350"/>
            <a:ext cx="9144000" cy="51582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 name="Google Shape;360;p47"/>
          <p:cNvSpPr/>
          <p:nvPr/>
        </p:nvSpPr>
        <p:spPr>
          <a:xfrm flipH="1">
            <a:off x="1158813" y="948450"/>
            <a:ext cx="7985400" cy="42024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
        <p:nvSpPr>
          <p:cNvPr id="361" name="Google Shape;361;p47"/>
          <p:cNvSpPr/>
          <p:nvPr/>
        </p:nvSpPr>
        <p:spPr>
          <a:xfrm flipH="1">
            <a:off x="-200" y="14450"/>
            <a:ext cx="7902900" cy="46848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Tree>
    <p:extLst>
      <p:ext uri="{BB962C8B-B14F-4D97-AF65-F5344CB8AC3E}">
        <p14:creationId xmlns:p14="http://schemas.microsoft.com/office/powerpoint/2010/main" val="1361334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Diseño personalizado 5 1">
  <p:cSld name="Diseño personalizado 5 1">
    <p:spTree>
      <p:nvGrpSpPr>
        <p:cNvPr id="1" name="Shape 362"/>
        <p:cNvGrpSpPr/>
        <p:nvPr/>
      </p:nvGrpSpPr>
      <p:grpSpPr>
        <a:xfrm>
          <a:off x="0" y="0"/>
          <a:ext cx="0" cy="0"/>
          <a:chOff x="0" y="0"/>
          <a:chExt cx="0" cy="0"/>
        </a:xfrm>
      </p:grpSpPr>
      <p:sp>
        <p:nvSpPr>
          <p:cNvPr id="363" name="Google Shape;363;p48"/>
          <p:cNvSpPr/>
          <p:nvPr/>
        </p:nvSpPr>
        <p:spPr>
          <a:xfrm flipH="1">
            <a:off x="200" y="0"/>
            <a:ext cx="9144000" cy="51510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 name="Google Shape;364;p48"/>
          <p:cNvSpPr/>
          <p:nvPr/>
        </p:nvSpPr>
        <p:spPr>
          <a:xfrm flipH="1">
            <a:off x="-250" y="0"/>
            <a:ext cx="5677200" cy="47286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
        <p:nvSpPr>
          <p:cNvPr id="365" name="Google Shape;365;p48"/>
          <p:cNvSpPr/>
          <p:nvPr/>
        </p:nvSpPr>
        <p:spPr>
          <a:xfrm flipH="1">
            <a:off x="-225" y="3743150"/>
            <a:ext cx="7985400" cy="14076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
        <p:nvSpPr>
          <p:cNvPr id="366" name="Google Shape;366;p48"/>
          <p:cNvSpPr/>
          <p:nvPr/>
        </p:nvSpPr>
        <p:spPr>
          <a:xfrm>
            <a:off x="1754975" y="1113675"/>
            <a:ext cx="2341200" cy="25014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 name="Google Shape;367;p48"/>
          <p:cNvSpPr/>
          <p:nvPr/>
        </p:nvSpPr>
        <p:spPr>
          <a:xfrm flipH="1">
            <a:off x="1158825" y="0"/>
            <a:ext cx="7985400" cy="3765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
        <p:nvSpPr>
          <p:cNvPr id="368" name="Google Shape;368;p48"/>
          <p:cNvSpPr txBox="1">
            <a:spLocks noGrp="1"/>
          </p:cNvSpPr>
          <p:nvPr>
            <p:ph type="subTitle" idx="1"/>
          </p:nvPr>
        </p:nvSpPr>
        <p:spPr>
          <a:xfrm>
            <a:off x="5982000" y="1472100"/>
            <a:ext cx="2429400" cy="178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73763"/>
              </a:buClr>
              <a:buSzPts val="1200"/>
              <a:buNone/>
              <a:defRPr>
                <a:solidFill>
                  <a:srgbClr val="073763"/>
                </a:solidFill>
              </a:defRPr>
            </a:lvl1pPr>
            <a:lvl2pPr lvl="1" rtl="0">
              <a:lnSpc>
                <a:spcPct val="100000"/>
              </a:lnSpc>
              <a:spcBef>
                <a:spcPts val="0"/>
              </a:spcBef>
              <a:spcAft>
                <a:spcPts val="0"/>
              </a:spcAft>
              <a:buClr>
                <a:srgbClr val="434343"/>
              </a:buClr>
              <a:buSzPts val="1200"/>
              <a:buNone/>
              <a:defRPr>
                <a:solidFill>
                  <a:srgbClr val="434343"/>
                </a:solidFill>
              </a:defRPr>
            </a:lvl2pPr>
            <a:lvl3pPr lvl="2" rtl="0">
              <a:lnSpc>
                <a:spcPct val="100000"/>
              </a:lnSpc>
              <a:spcBef>
                <a:spcPts val="0"/>
              </a:spcBef>
              <a:spcAft>
                <a:spcPts val="0"/>
              </a:spcAft>
              <a:buClr>
                <a:srgbClr val="434343"/>
              </a:buClr>
              <a:buSzPts val="1200"/>
              <a:buNone/>
              <a:defRPr>
                <a:solidFill>
                  <a:srgbClr val="434343"/>
                </a:solidFill>
              </a:defRPr>
            </a:lvl3pPr>
            <a:lvl4pPr lvl="3" rtl="0">
              <a:lnSpc>
                <a:spcPct val="100000"/>
              </a:lnSpc>
              <a:spcBef>
                <a:spcPts val="0"/>
              </a:spcBef>
              <a:spcAft>
                <a:spcPts val="0"/>
              </a:spcAft>
              <a:buClr>
                <a:srgbClr val="434343"/>
              </a:buClr>
              <a:buSzPts val="1200"/>
              <a:buNone/>
              <a:defRPr>
                <a:solidFill>
                  <a:srgbClr val="434343"/>
                </a:solidFill>
              </a:defRPr>
            </a:lvl4pPr>
            <a:lvl5pPr lvl="4" rtl="0">
              <a:lnSpc>
                <a:spcPct val="100000"/>
              </a:lnSpc>
              <a:spcBef>
                <a:spcPts val="0"/>
              </a:spcBef>
              <a:spcAft>
                <a:spcPts val="0"/>
              </a:spcAft>
              <a:buClr>
                <a:srgbClr val="434343"/>
              </a:buClr>
              <a:buSzPts val="1200"/>
              <a:buNone/>
              <a:defRPr>
                <a:solidFill>
                  <a:srgbClr val="434343"/>
                </a:solidFill>
              </a:defRPr>
            </a:lvl5pPr>
            <a:lvl6pPr lvl="5" rtl="0">
              <a:lnSpc>
                <a:spcPct val="100000"/>
              </a:lnSpc>
              <a:spcBef>
                <a:spcPts val="0"/>
              </a:spcBef>
              <a:spcAft>
                <a:spcPts val="0"/>
              </a:spcAft>
              <a:buClr>
                <a:srgbClr val="434343"/>
              </a:buClr>
              <a:buSzPts val="1200"/>
              <a:buNone/>
              <a:defRPr>
                <a:solidFill>
                  <a:srgbClr val="434343"/>
                </a:solidFill>
              </a:defRPr>
            </a:lvl6pPr>
            <a:lvl7pPr lvl="6" rtl="0">
              <a:lnSpc>
                <a:spcPct val="100000"/>
              </a:lnSpc>
              <a:spcBef>
                <a:spcPts val="0"/>
              </a:spcBef>
              <a:spcAft>
                <a:spcPts val="0"/>
              </a:spcAft>
              <a:buClr>
                <a:srgbClr val="434343"/>
              </a:buClr>
              <a:buSzPts val="1200"/>
              <a:buNone/>
              <a:defRPr>
                <a:solidFill>
                  <a:srgbClr val="434343"/>
                </a:solidFill>
              </a:defRPr>
            </a:lvl7pPr>
            <a:lvl8pPr lvl="7" rtl="0">
              <a:lnSpc>
                <a:spcPct val="100000"/>
              </a:lnSpc>
              <a:spcBef>
                <a:spcPts val="0"/>
              </a:spcBef>
              <a:spcAft>
                <a:spcPts val="0"/>
              </a:spcAft>
              <a:buClr>
                <a:srgbClr val="434343"/>
              </a:buClr>
              <a:buSzPts val="1200"/>
              <a:buNone/>
              <a:defRPr>
                <a:solidFill>
                  <a:srgbClr val="434343"/>
                </a:solidFill>
              </a:defRPr>
            </a:lvl8pPr>
            <a:lvl9pPr lvl="8" rtl="0">
              <a:lnSpc>
                <a:spcPct val="100000"/>
              </a:lnSpc>
              <a:spcBef>
                <a:spcPts val="0"/>
              </a:spcBef>
              <a:spcAft>
                <a:spcPts val="0"/>
              </a:spcAft>
              <a:buClr>
                <a:srgbClr val="434343"/>
              </a:buClr>
              <a:buSzPts val="1200"/>
              <a:buNone/>
              <a:defRPr>
                <a:solidFill>
                  <a:srgbClr val="434343"/>
                </a:solidFill>
              </a:defRPr>
            </a:lvl9pPr>
          </a:lstStyle>
          <a:p>
            <a:endParaRPr/>
          </a:p>
        </p:txBody>
      </p:sp>
      <p:sp>
        <p:nvSpPr>
          <p:cNvPr id="369" name="Google Shape;369;p48"/>
          <p:cNvSpPr txBox="1">
            <a:spLocks noGrp="1"/>
          </p:cNvSpPr>
          <p:nvPr>
            <p:ph type="ctrTitle"/>
          </p:nvPr>
        </p:nvSpPr>
        <p:spPr>
          <a:xfrm>
            <a:off x="342250" y="2219726"/>
            <a:ext cx="5166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600"/>
              <a:buNone/>
              <a:defRPr sz="1600">
                <a:solidFill>
                  <a:srgbClr val="FFFFFF"/>
                </a:solidFill>
              </a:defRPr>
            </a:lvl1pPr>
            <a:lvl2pPr lvl="1" algn="ctr" rtl="0">
              <a:spcBef>
                <a:spcPts val="0"/>
              </a:spcBef>
              <a:spcAft>
                <a:spcPts val="0"/>
              </a:spcAft>
              <a:buClr>
                <a:srgbClr val="FFFFFF"/>
              </a:buClr>
              <a:buSzPts val="1600"/>
              <a:buNone/>
              <a:defRPr sz="1600">
                <a:solidFill>
                  <a:srgbClr val="FFFFFF"/>
                </a:solidFill>
              </a:defRPr>
            </a:lvl2pPr>
            <a:lvl3pPr lvl="2" algn="ctr" rtl="0">
              <a:spcBef>
                <a:spcPts val="0"/>
              </a:spcBef>
              <a:spcAft>
                <a:spcPts val="0"/>
              </a:spcAft>
              <a:buClr>
                <a:srgbClr val="FFFFFF"/>
              </a:buClr>
              <a:buSzPts val="1600"/>
              <a:buNone/>
              <a:defRPr sz="1600">
                <a:solidFill>
                  <a:srgbClr val="FFFFFF"/>
                </a:solidFill>
              </a:defRPr>
            </a:lvl3pPr>
            <a:lvl4pPr lvl="3" algn="ctr" rtl="0">
              <a:spcBef>
                <a:spcPts val="0"/>
              </a:spcBef>
              <a:spcAft>
                <a:spcPts val="0"/>
              </a:spcAft>
              <a:buClr>
                <a:srgbClr val="FFFFFF"/>
              </a:buClr>
              <a:buSzPts val="1600"/>
              <a:buNone/>
              <a:defRPr sz="1600">
                <a:solidFill>
                  <a:srgbClr val="FFFFFF"/>
                </a:solidFill>
              </a:defRPr>
            </a:lvl4pPr>
            <a:lvl5pPr lvl="4" algn="ctr" rtl="0">
              <a:spcBef>
                <a:spcPts val="0"/>
              </a:spcBef>
              <a:spcAft>
                <a:spcPts val="0"/>
              </a:spcAft>
              <a:buClr>
                <a:srgbClr val="FFFFFF"/>
              </a:buClr>
              <a:buSzPts val="1600"/>
              <a:buNone/>
              <a:defRPr sz="1600">
                <a:solidFill>
                  <a:srgbClr val="FFFFFF"/>
                </a:solidFill>
              </a:defRPr>
            </a:lvl5pPr>
            <a:lvl6pPr lvl="5" algn="ctr" rtl="0">
              <a:spcBef>
                <a:spcPts val="0"/>
              </a:spcBef>
              <a:spcAft>
                <a:spcPts val="0"/>
              </a:spcAft>
              <a:buClr>
                <a:srgbClr val="FFFFFF"/>
              </a:buClr>
              <a:buSzPts val="1600"/>
              <a:buNone/>
              <a:defRPr sz="1600">
                <a:solidFill>
                  <a:srgbClr val="FFFFFF"/>
                </a:solidFill>
              </a:defRPr>
            </a:lvl6pPr>
            <a:lvl7pPr lvl="6" algn="ctr" rtl="0">
              <a:spcBef>
                <a:spcPts val="0"/>
              </a:spcBef>
              <a:spcAft>
                <a:spcPts val="0"/>
              </a:spcAft>
              <a:buClr>
                <a:srgbClr val="FFFFFF"/>
              </a:buClr>
              <a:buSzPts val="1600"/>
              <a:buNone/>
              <a:defRPr sz="1600">
                <a:solidFill>
                  <a:srgbClr val="FFFFFF"/>
                </a:solidFill>
              </a:defRPr>
            </a:lvl7pPr>
            <a:lvl8pPr lvl="7" algn="ctr" rtl="0">
              <a:spcBef>
                <a:spcPts val="0"/>
              </a:spcBef>
              <a:spcAft>
                <a:spcPts val="0"/>
              </a:spcAft>
              <a:buClr>
                <a:srgbClr val="FFFFFF"/>
              </a:buClr>
              <a:buSzPts val="1600"/>
              <a:buNone/>
              <a:defRPr sz="1600">
                <a:solidFill>
                  <a:srgbClr val="FFFFFF"/>
                </a:solidFill>
              </a:defRPr>
            </a:lvl8pPr>
            <a:lvl9pPr lvl="8" algn="ctr" rtl="0">
              <a:spcBef>
                <a:spcPts val="0"/>
              </a:spcBef>
              <a:spcAft>
                <a:spcPts val="0"/>
              </a:spcAft>
              <a:buClr>
                <a:srgbClr val="FFFFFF"/>
              </a:buClr>
              <a:buSzPts val="1600"/>
              <a:buNone/>
              <a:defRPr sz="1600">
                <a:solidFill>
                  <a:srgbClr val="FFFFFF"/>
                </a:solidFill>
              </a:defRPr>
            </a:lvl9pPr>
          </a:lstStyle>
          <a:p>
            <a:endParaRPr/>
          </a:p>
        </p:txBody>
      </p:sp>
      <p:sp>
        <p:nvSpPr>
          <p:cNvPr id="370" name="Google Shape;370;p48"/>
          <p:cNvSpPr txBox="1">
            <a:spLocks noGrp="1"/>
          </p:cNvSpPr>
          <p:nvPr>
            <p:ph type="subTitle" idx="2"/>
          </p:nvPr>
        </p:nvSpPr>
        <p:spPr>
          <a:xfrm>
            <a:off x="2012375" y="2789155"/>
            <a:ext cx="1826400" cy="9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Font typeface="Fira Sans Extra Condensed Light"/>
              <a:buNone/>
              <a:defRPr>
                <a:solidFill>
                  <a:srgbClr val="FFFFFF"/>
                </a:solidFill>
                <a:latin typeface="Fira Sans Extra Condensed Light"/>
                <a:ea typeface="Fira Sans Extra Condensed Light"/>
                <a:cs typeface="Fira Sans Extra Condensed Light"/>
                <a:sym typeface="Fira Sans Extra Condensed Light"/>
              </a:defRPr>
            </a:lvl1pPr>
            <a:lvl2pPr lvl="1" algn="ctr" rtl="0">
              <a:lnSpc>
                <a:spcPct val="100000"/>
              </a:lnSpc>
              <a:spcBef>
                <a:spcPts val="0"/>
              </a:spcBef>
              <a:spcAft>
                <a:spcPts val="0"/>
              </a:spcAft>
              <a:buClr>
                <a:srgbClr val="FFFFFF"/>
              </a:buClr>
              <a:buSzPts val="1200"/>
              <a:buNone/>
              <a:defRPr>
                <a:solidFill>
                  <a:srgbClr val="FFFFFF"/>
                </a:solidFill>
              </a:defRPr>
            </a:lvl2pPr>
            <a:lvl3pPr lvl="2" algn="ctr" rtl="0">
              <a:lnSpc>
                <a:spcPct val="100000"/>
              </a:lnSpc>
              <a:spcBef>
                <a:spcPts val="0"/>
              </a:spcBef>
              <a:spcAft>
                <a:spcPts val="0"/>
              </a:spcAft>
              <a:buClr>
                <a:srgbClr val="FFFFFF"/>
              </a:buClr>
              <a:buSzPts val="1200"/>
              <a:buNone/>
              <a:defRPr>
                <a:solidFill>
                  <a:srgbClr val="FFFFFF"/>
                </a:solidFill>
              </a:defRPr>
            </a:lvl3pPr>
            <a:lvl4pPr lvl="3" algn="ctr" rtl="0">
              <a:lnSpc>
                <a:spcPct val="100000"/>
              </a:lnSpc>
              <a:spcBef>
                <a:spcPts val="0"/>
              </a:spcBef>
              <a:spcAft>
                <a:spcPts val="0"/>
              </a:spcAft>
              <a:buClr>
                <a:srgbClr val="FFFFFF"/>
              </a:buClr>
              <a:buSzPts val="1200"/>
              <a:buNone/>
              <a:defRPr>
                <a:solidFill>
                  <a:srgbClr val="FFFFFF"/>
                </a:solidFill>
              </a:defRPr>
            </a:lvl4pPr>
            <a:lvl5pPr lvl="4" algn="ctr" rtl="0">
              <a:lnSpc>
                <a:spcPct val="100000"/>
              </a:lnSpc>
              <a:spcBef>
                <a:spcPts val="0"/>
              </a:spcBef>
              <a:spcAft>
                <a:spcPts val="0"/>
              </a:spcAft>
              <a:buClr>
                <a:srgbClr val="FFFFFF"/>
              </a:buClr>
              <a:buSzPts val="1200"/>
              <a:buNone/>
              <a:defRPr>
                <a:solidFill>
                  <a:srgbClr val="FFFFFF"/>
                </a:solidFill>
              </a:defRPr>
            </a:lvl5pPr>
            <a:lvl6pPr lvl="5" algn="ctr" rtl="0">
              <a:lnSpc>
                <a:spcPct val="100000"/>
              </a:lnSpc>
              <a:spcBef>
                <a:spcPts val="0"/>
              </a:spcBef>
              <a:spcAft>
                <a:spcPts val="0"/>
              </a:spcAft>
              <a:buClr>
                <a:srgbClr val="FFFFFF"/>
              </a:buClr>
              <a:buSzPts val="1200"/>
              <a:buNone/>
              <a:defRPr>
                <a:solidFill>
                  <a:srgbClr val="FFFFFF"/>
                </a:solidFill>
              </a:defRPr>
            </a:lvl6pPr>
            <a:lvl7pPr lvl="6" algn="ctr" rtl="0">
              <a:lnSpc>
                <a:spcPct val="100000"/>
              </a:lnSpc>
              <a:spcBef>
                <a:spcPts val="0"/>
              </a:spcBef>
              <a:spcAft>
                <a:spcPts val="0"/>
              </a:spcAft>
              <a:buClr>
                <a:srgbClr val="FFFFFF"/>
              </a:buClr>
              <a:buSzPts val="1200"/>
              <a:buNone/>
              <a:defRPr>
                <a:solidFill>
                  <a:srgbClr val="FFFFFF"/>
                </a:solidFill>
              </a:defRPr>
            </a:lvl7pPr>
            <a:lvl8pPr lvl="7" algn="ctr" rtl="0">
              <a:lnSpc>
                <a:spcPct val="100000"/>
              </a:lnSpc>
              <a:spcBef>
                <a:spcPts val="0"/>
              </a:spcBef>
              <a:spcAft>
                <a:spcPts val="0"/>
              </a:spcAft>
              <a:buClr>
                <a:srgbClr val="FFFFFF"/>
              </a:buClr>
              <a:buSzPts val="1200"/>
              <a:buNone/>
              <a:defRPr>
                <a:solidFill>
                  <a:srgbClr val="FFFFFF"/>
                </a:solidFill>
              </a:defRPr>
            </a:lvl8pPr>
            <a:lvl9pPr lvl="8" algn="ctr" rtl="0">
              <a:lnSpc>
                <a:spcPct val="100000"/>
              </a:lnSpc>
              <a:spcBef>
                <a:spcPts val="0"/>
              </a:spcBef>
              <a:spcAft>
                <a:spcPts val="0"/>
              </a:spcAft>
              <a:buClr>
                <a:srgbClr val="FFFFFF"/>
              </a:buClr>
              <a:buSzPts val="1200"/>
              <a:buNone/>
              <a:defRPr>
                <a:solidFill>
                  <a:srgbClr val="FFFFFF"/>
                </a:solidFill>
              </a:defRPr>
            </a:lvl9pPr>
          </a:lstStyle>
          <a:p>
            <a:endParaRPr/>
          </a:p>
        </p:txBody>
      </p:sp>
      <p:cxnSp>
        <p:nvCxnSpPr>
          <p:cNvPr id="371" name="Google Shape;371;p48"/>
          <p:cNvCxnSpPr/>
          <p:nvPr/>
        </p:nvCxnSpPr>
        <p:spPr>
          <a:xfrm>
            <a:off x="2257925" y="2789150"/>
            <a:ext cx="13353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1451484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Diseño personalizado 5 1 3">
  <p:cSld name="Diseño personalizado 5 1 3">
    <p:spTree>
      <p:nvGrpSpPr>
        <p:cNvPr id="1" name="Shape 372"/>
        <p:cNvGrpSpPr/>
        <p:nvPr/>
      </p:nvGrpSpPr>
      <p:grpSpPr>
        <a:xfrm>
          <a:off x="0" y="0"/>
          <a:ext cx="0" cy="0"/>
          <a:chOff x="0" y="0"/>
          <a:chExt cx="0" cy="0"/>
        </a:xfrm>
      </p:grpSpPr>
      <p:sp>
        <p:nvSpPr>
          <p:cNvPr id="373" name="Google Shape;373;p49"/>
          <p:cNvSpPr/>
          <p:nvPr/>
        </p:nvSpPr>
        <p:spPr>
          <a:xfrm>
            <a:off x="-225" y="0"/>
            <a:ext cx="9144000" cy="51510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4" name="Google Shape;374;p49"/>
          <p:cNvSpPr/>
          <p:nvPr/>
        </p:nvSpPr>
        <p:spPr>
          <a:xfrm>
            <a:off x="3467025" y="0"/>
            <a:ext cx="5677200" cy="47286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
        <p:nvSpPr>
          <p:cNvPr id="375" name="Google Shape;375;p49"/>
          <p:cNvSpPr/>
          <p:nvPr/>
        </p:nvSpPr>
        <p:spPr>
          <a:xfrm>
            <a:off x="1158800" y="3743150"/>
            <a:ext cx="7985400" cy="14076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
        <p:nvSpPr>
          <p:cNvPr id="376" name="Google Shape;376;p49"/>
          <p:cNvSpPr/>
          <p:nvPr/>
        </p:nvSpPr>
        <p:spPr>
          <a:xfrm flipH="1">
            <a:off x="5047800" y="1113675"/>
            <a:ext cx="2341200" cy="25014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7" name="Google Shape;377;p49"/>
          <p:cNvSpPr/>
          <p:nvPr/>
        </p:nvSpPr>
        <p:spPr>
          <a:xfrm>
            <a:off x="-250" y="0"/>
            <a:ext cx="7985400" cy="3765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
        <p:nvSpPr>
          <p:cNvPr id="378" name="Google Shape;378;p49"/>
          <p:cNvSpPr txBox="1">
            <a:spLocks noGrp="1"/>
          </p:cNvSpPr>
          <p:nvPr>
            <p:ph type="subTitle" idx="1"/>
          </p:nvPr>
        </p:nvSpPr>
        <p:spPr>
          <a:xfrm flipH="1">
            <a:off x="732575" y="1472100"/>
            <a:ext cx="2429400" cy="178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73763"/>
              </a:buClr>
              <a:buSzPts val="1200"/>
              <a:buNone/>
              <a:defRPr>
                <a:solidFill>
                  <a:srgbClr val="073763"/>
                </a:solidFill>
              </a:defRPr>
            </a:lvl1pPr>
            <a:lvl2pPr lvl="1" rtl="0">
              <a:lnSpc>
                <a:spcPct val="100000"/>
              </a:lnSpc>
              <a:spcBef>
                <a:spcPts val="0"/>
              </a:spcBef>
              <a:spcAft>
                <a:spcPts val="0"/>
              </a:spcAft>
              <a:buClr>
                <a:srgbClr val="434343"/>
              </a:buClr>
              <a:buSzPts val="1200"/>
              <a:buNone/>
              <a:defRPr>
                <a:solidFill>
                  <a:srgbClr val="434343"/>
                </a:solidFill>
              </a:defRPr>
            </a:lvl2pPr>
            <a:lvl3pPr lvl="2" rtl="0">
              <a:lnSpc>
                <a:spcPct val="100000"/>
              </a:lnSpc>
              <a:spcBef>
                <a:spcPts val="0"/>
              </a:spcBef>
              <a:spcAft>
                <a:spcPts val="0"/>
              </a:spcAft>
              <a:buClr>
                <a:srgbClr val="434343"/>
              </a:buClr>
              <a:buSzPts val="1200"/>
              <a:buNone/>
              <a:defRPr>
                <a:solidFill>
                  <a:srgbClr val="434343"/>
                </a:solidFill>
              </a:defRPr>
            </a:lvl3pPr>
            <a:lvl4pPr lvl="3" rtl="0">
              <a:lnSpc>
                <a:spcPct val="100000"/>
              </a:lnSpc>
              <a:spcBef>
                <a:spcPts val="0"/>
              </a:spcBef>
              <a:spcAft>
                <a:spcPts val="0"/>
              </a:spcAft>
              <a:buClr>
                <a:srgbClr val="434343"/>
              </a:buClr>
              <a:buSzPts val="1200"/>
              <a:buNone/>
              <a:defRPr>
                <a:solidFill>
                  <a:srgbClr val="434343"/>
                </a:solidFill>
              </a:defRPr>
            </a:lvl4pPr>
            <a:lvl5pPr lvl="4" rtl="0">
              <a:lnSpc>
                <a:spcPct val="100000"/>
              </a:lnSpc>
              <a:spcBef>
                <a:spcPts val="0"/>
              </a:spcBef>
              <a:spcAft>
                <a:spcPts val="0"/>
              </a:spcAft>
              <a:buClr>
                <a:srgbClr val="434343"/>
              </a:buClr>
              <a:buSzPts val="1200"/>
              <a:buNone/>
              <a:defRPr>
                <a:solidFill>
                  <a:srgbClr val="434343"/>
                </a:solidFill>
              </a:defRPr>
            </a:lvl5pPr>
            <a:lvl6pPr lvl="5" rtl="0">
              <a:lnSpc>
                <a:spcPct val="100000"/>
              </a:lnSpc>
              <a:spcBef>
                <a:spcPts val="0"/>
              </a:spcBef>
              <a:spcAft>
                <a:spcPts val="0"/>
              </a:spcAft>
              <a:buClr>
                <a:srgbClr val="434343"/>
              </a:buClr>
              <a:buSzPts val="1200"/>
              <a:buNone/>
              <a:defRPr>
                <a:solidFill>
                  <a:srgbClr val="434343"/>
                </a:solidFill>
              </a:defRPr>
            </a:lvl6pPr>
            <a:lvl7pPr lvl="6" rtl="0">
              <a:lnSpc>
                <a:spcPct val="100000"/>
              </a:lnSpc>
              <a:spcBef>
                <a:spcPts val="0"/>
              </a:spcBef>
              <a:spcAft>
                <a:spcPts val="0"/>
              </a:spcAft>
              <a:buClr>
                <a:srgbClr val="434343"/>
              </a:buClr>
              <a:buSzPts val="1200"/>
              <a:buNone/>
              <a:defRPr>
                <a:solidFill>
                  <a:srgbClr val="434343"/>
                </a:solidFill>
              </a:defRPr>
            </a:lvl7pPr>
            <a:lvl8pPr lvl="7" rtl="0">
              <a:lnSpc>
                <a:spcPct val="100000"/>
              </a:lnSpc>
              <a:spcBef>
                <a:spcPts val="0"/>
              </a:spcBef>
              <a:spcAft>
                <a:spcPts val="0"/>
              </a:spcAft>
              <a:buClr>
                <a:srgbClr val="434343"/>
              </a:buClr>
              <a:buSzPts val="1200"/>
              <a:buNone/>
              <a:defRPr>
                <a:solidFill>
                  <a:srgbClr val="434343"/>
                </a:solidFill>
              </a:defRPr>
            </a:lvl8pPr>
            <a:lvl9pPr lvl="8" rtl="0">
              <a:lnSpc>
                <a:spcPct val="100000"/>
              </a:lnSpc>
              <a:spcBef>
                <a:spcPts val="0"/>
              </a:spcBef>
              <a:spcAft>
                <a:spcPts val="0"/>
              </a:spcAft>
              <a:buClr>
                <a:srgbClr val="434343"/>
              </a:buClr>
              <a:buSzPts val="1200"/>
              <a:buNone/>
              <a:defRPr>
                <a:solidFill>
                  <a:srgbClr val="434343"/>
                </a:solidFill>
              </a:defRPr>
            </a:lvl9pPr>
          </a:lstStyle>
          <a:p>
            <a:endParaRPr/>
          </a:p>
        </p:txBody>
      </p:sp>
      <p:sp>
        <p:nvSpPr>
          <p:cNvPr id="379" name="Google Shape;379;p49"/>
          <p:cNvSpPr txBox="1">
            <a:spLocks noGrp="1"/>
          </p:cNvSpPr>
          <p:nvPr>
            <p:ph type="ctrTitle"/>
          </p:nvPr>
        </p:nvSpPr>
        <p:spPr>
          <a:xfrm flipH="1">
            <a:off x="3635125" y="2219726"/>
            <a:ext cx="5166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600"/>
              <a:buNone/>
              <a:defRPr sz="1600">
                <a:solidFill>
                  <a:srgbClr val="FFFFFF"/>
                </a:solidFill>
              </a:defRPr>
            </a:lvl1pPr>
            <a:lvl2pPr lvl="1" algn="ctr" rtl="0">
              <a:spcBef>
                <a:spcPts val="0"/>
              </a:spcBef>
              <a:spcAft>
                <a:spcPts val="0"/>
              </a:spcAft>
              <a:buClr>
                <a:srgbClr val="FFFFFF"/>
              </a:buClr>
              <a:buSzPts val="1600"/>
              <a:buNone/>
              <a:defRPr sz="1600">
                <a:solidFill>
                  <a:srgbClr val="FFFFFF"/>
                </a:solidFill>
              </a:defRPr>
            </a:lvl2pPr>
            <a:lvl3pPr lvl="2" algn="ctr" rtl="0">
              <a:spcBef>
                <a:spcPts val="0"/>
              </a:spcBef>
              <a:spcAft>
                <a:spcPts val="0"/>
              </a:spcAft>
              <a:buClr>
                <a:srgbClr val="FFFFFF"/>
              </a:buClr>
              <a:buSzPts val="1600"/>
              <a:buNone/>
              <a:defRPr sz="1600">
                <a:solidFill>
                  <a:srgbClr val="FFFFFF"/>
                </a:solidFill>
              </a:defRPr>
            </a:lvl3pPr>
            <a:lvl4pPr lvl="3" algn="ctr" rtl="0">
              <a:spcBef>
                <a:spcPts val="0"/>
              </a:spcBef>
              <a:spcAft>
                <a:spcPts val="0"/>
              </a:spcAft>
              <a:buClr>
                <a:srgbClr val="FFFFFF"/>
              </a:buClr>
              <a:buSzPts val="1600"/>
              <a:buNone/>
              <a:defRPr sz="1600">
                <a:solidFill>
                  <a:srgbClr val="FFFFFF"/>
                </a:solidFill>
              </a:defRPr>
            </a:lvl4pPr>
            <a:lvl5pPr lvl="4" algn="ctr" rtl="0">
              <a:spcBef>
                <a:spcPts val="0"/>
              </a:spcBef>
              <a:spcAft>
                <a:spcPts val="0"/>
              </a:spcAft>
              <a:buClr>
                <a:srgbClr val="FFFFFF"/>
              </a:buClr>
              <a:buSzPts val="1600"/>
              <a:buNone/>
              <a:defRPr sz="1600">
                <a:solidFill>
                  <a:srgbClr val="FFFFFF"/>
                </a:solidFill>
              </a:defRPr>
            </a:lvl5pPr>
            <a:lvl6pPr lvl="5" algn="ctr" rtl="0">
              <a:spcBef>
                <a:spcPts val="0"/>
              </a:spcBef>
              <a:spcAft>
                <a:spcPts val="0"/>
              </a:spcAft>
              <a:buClr>
                <a:srgbClr val="FFFFFF"/>
              </a:buClr>
              <a:buSzPts val="1600"/>
              <a:buNone/>
              <a:defRPr sz="1600">
                <a:solidFill>
                  <a:srgbClr val="FFFFFF"/>
                </a:solidFill>
              </a:defRPr>
            </a:lvl6pPr>
            <a:lvl7pPr lvl="6" algn="ctr" rtl="0">
              <a:spcBef>
                <a:spcPts val="0"/>
              </a:spcBef>
              <a:spcAft>
                <a:spcPts val="0"/>
              </a:spcAft>
              <a:buClr>
                <a:srgbClr val="FFFFFF"/>
              </a:buClr>
              <a:buSzPts val="1600"/>
              <a:buNone/>
              <a:defRPr sz="1600">
                <a:solidFill>
                  <a:srgbClr val="FFFFFF"/>
                </a:solidFill>
              </a:defRPr>
            </a:lvl7pPr>
            <a:lvl8pPr lvl="7" algn="ctr" rtl="0">
              <a:spcBef>
                <a:spcPts val="0"/>
              </a:spcBef>
              <a:spcAft>
                <a:spcPts val="0"/>
              </a:spcAft>
              <a:buClr>
                <a:srgbClr val="FFFFFF"/>
              </a:buClr>
              <a:buSzPts val="1600"/>
              <a:buNone/>
              <a:defRPr sz="1600">
                <a:solidFill>
                  <a:srgbClr val="FFFFFF"/>
                </a:solidFill>
              </a:defRPr>
            </a:lvl8pPr>
            <a:lvl9pPr lvl="8" algn="ctr" rtl="0">
              <a:spcBef>
                <a:spcPts val="0"/>
              </a:spcBef>
              <a:spcAft>
                <a:spcPts val="0"/>
              </a:spcAft>
              <a:buClr>
                <a:srgbClr val="FFFFFF"/>
              </a:buClr>
              <a:buSzPts val="1600"/>
              <a:buNone/>
              <a:defRPr sz="1600">
                <a:solidFill>
                  <a:srgbClr val="FFFFFF"/>
                </a:solidFill>
              </a:defRPr>
            </a:lvl9pPr>
          </a:lstStyle>
          <a:p>
            <a:endParaRPr/>
          </a:p>
        </p:txBody>
      </p:sp>
      <p:sp>
        <p:nvSpPr>
          <p:cNvPr id="380" name="Google Shape;380;p49"/>
          <p:cNvSpPr txBox="1">
            <a:spLocks noGrp="1"/>
          </p:cNvSpPr>
          <p:nvPr>
            <p:ph type="subTitle" idx="2"/>
          </p:nvPr>
        </p:nvSpPr>
        <p:spPr>
          <a:xfrm flipH="1">
            <a:off x="5305200" y="2789155"/>
            <a:ext cx="1826400" cy="9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Font typeface="Fira Sans Extra Condensed Light"/>
              <a:buNone/>
              <a:defRPr>
                <a:solidFill>
                  <a:srgbClr val="FFFFFF"/>
                </a:solidFill>
                <a:latin typeface="Fira Sans Extra Condensed Light"/>
                <a:ea typeface="Fira Sans Extra Condensed Light"/>
                <a:cs typeface="Fira Sans Extra Condensed Light"/>
                <a:sym typeface="Fira Sans Extra Condensed Light"/>
              </a:defRPr>
            </a:lvl1pPr>
            <a:lvl2pPr lvl="1" algn="ctr" rtl="0">
              <a:lnSpc>
                <a:spcPct val="100000"/>
              </a:lnSpc>
              <a:spcBef>
                <a:spcPts val="0"/>
              </a:spcBef>
              <a:spcAft>
                <a:spcPts val="0"/>
              </a:spcAft>
              <a:buClr>
                <a:srgbClr val="FFFFFF"/>
              </a:buClr>
              <a:buSzPts val="1200"/>
              <a:buNone/>
              <a:defRPr>
                <a:solidFill>
                  <a:srgbClr val="FFFFFF"/>
                </a:solidFill>
              </a:defRPr>
            </a:lvl2pPr>
            <a:lvl3pPr lvl="2" algn="ctr" rtl="0">
              <a:lnSpc>
                <a:spcPct val="100000"/>
              </a:lnSpc>
              <a:spcBef>
                <a:spcPts val="0"/>
              </a:spcBef>
              <a:spcAft>
                <a:spcPts val="0"/>
              </a:spcAft>
              <a:buClr>
                <a:srgbClr val="FFFFFF"/>
              </a:buClr>
              <a:buSzPts val="1200"/>
              <a:buNone/>
              <a:defRPr>
                <a:solidFill>
                  <a:srgbClr val="FFFFFF"/>
                </a:solidFill>
              </a:defRPr>
            </a:lvl3pPr>
            <a:lvl4pPr lvl="3" algn="ctr" rtl="0">
              <a:lnSpc>
                <a:spcPct val="100000"/>
              </a:lnSpc>
              <a:spcBef>
                <a:spcPts val="0"/>
              </a:spcBef>
              <a:spcAft>
                <a:spcPts val="0"/>
              </a:spcAft>
              <a:buClr>
                <a:srgbClr val="FFFFFF"/>
              </a:buClr>
              <a:buSzPts val="1200"/>
              <a:buNone/>
              <a:defRPr>
                <a:solidFill>
                  <a:srgbClr val="FFFFFF"/>
                </a:solidFill>
              </a:defRPr>
            </a:lvl4pPr>
            <a:lvl5pPr lvl="4" algn="ctr" rtl="0">
              <a:lnSpc>
                <a:spcPct val="100000"/>
              </a:lnSpc>
              <a:spcBef>
                <a:spcPts val="0"/>
              </a:spcBef>
              <a:spcAft>
                <a:spcPts val="0"/>
              </a:spcAft>
              <a:buClr>
                <a:srgbClr val="FFFFFF"/>
              </a:buClr>
              <a:buSzPts val="1200"/>
              <a:buNone/>
              <a:defRPr>
                <a:solidFill>
                  <a:srgbClr val="FFFFFF"/>
                </a:solidFill>
              </a:defRPr>
            </a:lvl5pPr>
            <a:lvl6pPr lvl="5" algn="ctr" rtl="0">
              <a:lnSpc>
                <a:spcPct val="100000"/>
              </a:lnSpc>
              <a:spcBef>
                <a:spcPts val="0"/>
              </a:spcBef>
              <a:spcAft>
                <a:spcPts val="0"/>
              </a:spcAft>
              <a:buClr>
                <a:srgbClr val="FFFFFF"/>
              </a:buClr>
              <a:buSzPts val="1200"/>
              <a:buNone/>
              <a:defRPr>
                <a:solidFill>
                  <a:srgbClr val="FFFFFF"/>
                </a:solidFill>
              </a:defRPr>
            </a:lvl6pPr>
            <a:lvl7pPr lvl="6" algn="ctr" rtl="0">
              <a:lnSpc>
                <a:spcPct val="100000"/>
              </a:lnSpc>
              <a:spcBef>
                <a:spcPts val="0"/>
              </a:spcBef>
              <a:spcAft>
                <a:spcPts val="0"/>
              </a:spcAft>
              <a:buClr>
                <a:srgbClr val="FFFFFF"/>
              </a:buClr>
              <a:buSzPts val="1200"/>
              <a:buNone/>
              <a:defRPr>
                <a:solidFill>
                  <a:srgbClr val="FFFFFF"/>
                </a:solidFill>
              </a:defRPr>
            </a:lvl7pPr>
            <a:lvl8pPr lvl="7" algn="ctr" rtl="0">
              <a:lnSpc>
                <a:spcPct val="100000"/>
              </a:lnSpc>
              <a:spcBef>
                <a:spcPts val="0"/>
              </a:spcBef>
              <a:spcAft>
                <a:spcPts val="0"/>
              </a:spcAft>
              <a:buClr>
                <a:srgbClr val="FFFFFF"/>
              </a:buClr>
              <a:buSzPts val="1200"/>
              <a:buNone/>
              <a:defRPr>
                <a:solidFill>
                  <a:srgbClr val="FFFFFF"/>
                </a:solidFill>
              </a:defRPr>
            </a:lvl8pPr>
            <a:lvl9pPr lvl="8" algn="ctr" rtl="0">
              <a:lnSpc>
                <a:spcPct val="100000"/>
              </a:lnSpc>
              <a:spcBef>
                <a:spcPts val="0"/>
              </a:spcBef>
              <a:spcAft>
                <a:spcPts val="0"/>
              </a:spcAft>
              <a:buClr>
                <a:srgbClr val="FFFFFF"/>
              </a:buClr>
              <a:buSzPts val="1200"/>
              <a:buNone/>
              <a:defRPr>
                <a:solidFill>
                  <a:srgbClr val="FFFFFF"/>
                </a:solidFill>
              </a:defRPr>
            </a:lvl9pPr>
          </a:lstStyle>
          <a:p>
            <a:endParaRPr/>
          </a:p>
        </p:txBody>
      </p:sp>
      <p:cxnSp>
        <p:nvCxnSpPr>
          <p:cNvPr id="381" name="Google Shape;381;p49"/>
          <p:cNvCxnSpPr/>
          <p:nvPr/>
        </p:nvCxnSpPr>
        <p:spPr>
          <a:xfrm rot="10800000">
            <a:off x="5550750" y="2789150"/>
            <a:ext cx="13353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1620919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Diseño personalizado 5 1 2">
  <p:cSld name="Diseño personalizado 5 1 2">
    <p:spTree>
      <p:nvGrpSpPr>
        <p:cNvPr id="1" name="Shape 382"/>
        <p:cNvGrpSpPr/>
        <p:nvPr/>
      </p:nvGrpSpPr>
      <p:grpSpPr>
        <a:xfrm>
          <a:off x="0" y="0"/>
          <a:ext cx="0" cy="0"/>
          <a:chOff x="0" y="0"/>
          <a:chExt cx="0" cy="0"/>
        </a:xfrm>
      </p:grpSpPr>
      <p:sp>
        <p:nvSpPr>
          <p:cNvPr id="383" name="Google Shape;383;p50"/>
          <p:cNvSpPr/>
          <p:nvPr/>
        </p:nvSpPr>
        <p:spPr>
          <a:xfrm flipH="1">
            <a:off x="200" y="0"/>
            <a:ext cx="9144000" cy="51510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4" name="Google Shape;384;p50"/>
          <p:cNvSpPr/>
          <p:nvPr/>
        </p:nvSpPr>
        <p:spPr>
          <a:xfrm flipH="1">
            <a:off x="-250" y="0"/>
            <a:ext cx="5677200" cy="46473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
        <p:nvSpPr>
          <p:cNvPr id="385" name="Google Shape;385;p50"/>
          <p:cNvSpPr txBox="1">
            <a:spLocks noGrp="1"/>
          </p:cNvSpPr>
          <p:nvPr>
            <p:ph type="ctrTitle"/>
          </p:nvPr>
        </p:nvSpPr>
        <p:spPr>
          <a:xfrm>
            <a:off x="831200" y="376498"/>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386" name="Google Shape;386;p50"/>
          <p:cNvSpPr txBox="1">
            <a:spLocks noGrp="1"/>
          </p:cNvSpPr>
          <p:nvPr>
            <p:ph type="subTitle" idx="1"/>
          </p:nvPr>
        </p:nvSpPr>
        <p:spPr>
          <a:xfrm>
            <a:off x="831200" y="2314225"/>
            <a:ext cx="42249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200"/>
              <a:buNone/>
              <a:defRPr>
                <a:solidFill>
                  <a:srgbClr val="FFFFFF"/>
                </a:solidFill>
              </a:defRPr>
            </a:lvl1pPr>
            <a:lvl2pPr lvl="1" rtl="0">
              <a:lnSpc>
                <a:spcPct val="100000"/>
              </a:lnSpc>
              <a:spcBef>
                <a:spcPts val="0"/>
              </a:spcBef>
              <a:spcAft>
                <a:spcPts val="0"/>
              </a:spcAft>
              <a:buClr>
                <a:srgbClr val="FFFFFF"/>
              </a:buClr>
              <a:buSzPts val="1200"/>
              <a:buNone/>
              <a:defRPr>
                <a:solidFill>
                  <a:srgbClr val="FFFFFF"/>
                </a:solidFill>
              </a:defRPr>
            </a:lvl2pPr>
            <a:lvl3pPr lvl="2" rtl="0">
              <a:lnSpc>
                <a:spcPct val="100000"/>
              </a:lnSpc>
              <a:spcBef>
                <a:spcPts val="0"/>
              </a:spcBef>
              <a:spcAft>
                <a:spcPts val="0"/>
              </a:spcAft>
              <a:buClr>
                <a:srgbClr val="FFFFFF"/>
              </a:buClr>
              <a:buSzPts val="1200"/>
              <a:buNone/>
              <a:defRPr>
                <a:solidFill>
                  <a:srgbClr val="FFFFFF"/>
                </a:solidFill>
              </a:defRPr>
            </a:lvl3pPr>
            <a:lvl4pPr lvl="3" rtl="0">
              <a:lnSpc>
                <a:spcPct val="100000"/>
              </a:lnSpc>
              <a:spcBef>
                <a:spcPts val="0"/>
              </a:spcBef>
              <a:spcAft>
                <a:spcPts val="0"/>
              </a:spcAft>
              <a:buClr>
                <a:srgbClr val="FFFFFF"/>
              </a:buClr>
              <a:buSzPts val="1200"/>
              <a:buNone/>
              <a:defRPr>
                <a:solidFill>
                  <a:srgbClr val="FFFFFF"/>
                </a:solidFill>
              </a:defRPr>
            </a:lvl4pPr>
            <a:lvl5pPr lvl="4" rtl="0">
              <a:lnSpc>
                <a:spcPct val="100000"/>
              </a:lnSpc>
              <a:spcBef>
                <a:spcPts val="0"/>
              </a:spcBef>
              <a:spcAft>
                <a:spcPts val="0"/>
              </a:spcAft>
              <a:buClr>
                <a:srgbClr val="FFFFFF"/>
              </a:buClr>
              <a:buSzPts val="1200"/>
              <a:buNone/>
              <a:defRPr>
                <a:solidFill>
                  <a:srgbClr val="FFFFFF"/>
                </a:solidFill>
              </a:defRPr>
            </a:lvl5pPr>
            <a:lvl6pPr lvl="5" rtl="0">
              <a:lnSpc>
                <a:spcPct val="100000"/>
              </a:lnSpc>
              <a:spcBef>
                <a:spcPts val="0"/>
              </a:spcBef>
              <a:spcAft>
                <a:spcPts val="0"/>
              </a:spcAft>
              <a:buClr>
                <a:srgbClr val="FFFFFF"/>
              </a:buClr>
              <a:buSzPts val="1200"/>
              <a:buNone/>
              <a:defRPr>
                <a:solidFill>
                  <a:srgbClr val="FFFFFF"/>
                </a:solidFill>
              </a:defRPr>
            </a:lvl6pPr>
            <a:lvl7pPr lvl="6" rtl="0">
              <a:lnSpc>
                <a:spcPct val="100000"/>
              </a:lnSpc>
              <a:spcBef>
                <a:spcPts val="0"/>
              </a:spcBef>
              <a:spcAft>
                <a:spcPts val="0"/>
              </a:spcAft>
              <a:buClr>
                <a:srgbClr val="FFFFFF"/>
              </a:buClr>
              <a:buSzPts val="1200"/>
              <a:buNone/>
              <a:defRPr>
                <a:solidFill>
                  <a:srgbClr val="FFFFFF"/>
                </a:solidFill>
              </a:defRPr>
            </a:lvl7pPr>
            <a:lvl8pPr lvl="7" rtl="0">
              <a:lnSpc>
                <a:spcPct val="100000"/>
              </a:lnSpc>
              <a:spcBef>
                <a:spcPts val="0"/>
              </a:spcBef>
              <a:spcAft>
                <a:spcPts val="0"/>
              </a:spcAft>
              <a:buClr>
                <a:srgbClr val="FFFFFF"/>
              </a:buClr>
              <a:buSzPts val="1200"/>
              <a:buNone/>
              <a:defRPr>
                <a:solidFill>
                  <a:srgbClr val="FFFFFF"/>
                </a:solidFill>
              </a:defRPr>
            </a:lvl8pPr>
            <a:lvl9pPr lvl="8" rtl="0">
              <a:lnSpc>
                <a:spcPct val="100000"/>
              </a:lnSpc>
              <a:spcBef>
                <a:spcPts val="0"/>
              </a:spcBef>
              <a:spcAft>
                <a:spcPts val="0"/>
              </a:spcAft>
              <a:buClr>
                <a:srgbClr val="FFFFFF"/>
              </a:buClr>
              <a:buSzPts val="1200"/>
              <a:buNone/>
              <a:defRPr>
                <a:solidFill>
                  <a:srgbClr val="FFFFFF"/>
                </a:solidFill>
              </a:defRPr>
            </a:lvl9pPr>
          </a:lstStyle>
          <a:p>
            <a:endParaRPr/>
          </a:p>
        </p:txBody>
      </p:sp>
      <p:sp>
        <p:nvSpPr>
          <p:cNvPr id="387" name="Google Shape;387;p50"/>
          <p:cNvSpPr/>
          <p:nvPr/>
        </p:nvSpPr>
        <p:spPr>
          <a:xfrm flipH="1">
            <a:off x="1158825" y="3827725"/>
            <a:ext cx="7985400" cy="13230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Tree>
    <p:extLst>
      <p:ext uri="{BB962C8B-B14F-4D97-AF65-F5344CB8AC3E}">
        <p14:creationId xmlns:p14="http://schemas.microsoft.com/office/powerpoint/2010/main" val="2274465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388"/>
        <p:cNvGrpSpPr/>
        <p:nvPr/>
      </p:nvGrpSpPr>
      <p:grpSpPr>
        <a:xfrm>
          <a:off x="0" y="0"/>
          <a:ext cx="0" cy="0"/>
          <a:chOff x="0" y="0"/>
          <a:chExt cx="0" cy="0"/>
        </a:xfrm>
      </p:grpSpPr>
    </p:spTree>
    <p:extLst>
      <p:ext uri="{BB962C8B-B14F-4D97-AF65-F5344CB8AC3E}">
        <p14:creationId xmlns:p14="http://schemas.microsoft.com/office/powerpoint/2010/main" val="3518144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seño personalizado 1 2">
  <p:cSld name="CUSTOM_7_2">
    <p:spTree>
      <p:nvGrpSpPr>
        <p:cNvPr id="1" name="Shape 214"/>
        <p:cNvGrpSpPr/>
        <p:nvPr/>
      </p:nvGrpSpPr>
      <p:grpSpPr>
        <a:xfrm>
          <a:off x="0" y="0"/>
          <a:ext cx="0" cy="0"/>
          <a:chOff x="0" y="0"/>
          <a:chExt cx="0" cy="0"/>
        </a:xfrm>
      </p:grpSpPr>
      <p:sp>
        <p:nvSpPr>
          <p:cNvPr id="215" name="Google Shape;215;p29"/>
          <p:cNvSpPr/>
          <p:nvPr/>
        </p:nvSpPr>
        <p:spPr>
          <a:xfrm>
            <a:off x="0" y="-7350"/>
            <a:ext cx="9144000" cy="51582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9"/>
          <p:cNvSpPr/>
          <p:nvPr/>
        </p:nvSpPr>
        <p:spPr>
          <a:xfrm flipH="1">
            <a:off x="175" y="0"/>
            <a:ext cx="7960500" cy="41445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9"/>
          <p:cNvSpPr txBox="1">
            <a:spLocks noGrp="1"/>
          </p:cNvSpPr>
          <p:nvPr>
            <p:ph type="ctrTitle"/>
          </p:nvPr>
        </p:nvSpPr>
        <p:spPr>
          <a:xfrm flipH="1">
            <a:off x="829925" y="2407375"/>
            <a:ext cx="5685000" cy="6705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6000"/>
              <a:buNone/>
              <a:defRPr sz="6000">
                <a:solidFill>
                  <a:srgbClr val="FFFFFF"/>
                </a:solidFill>
              </a:defRPr>
            </a:lvl1pPr>
            <a:lvl2pPr lvl="1" algn="r" rtl="0">
              <a:spcBef>
                <a:spcPts val="0"/>
              </a:spcBef>
              <a:spcAft>
                <a:spcPts val="0"/>
              </a:spcAft>
              <a:buClr>
                <a:srgbClr val="434343"/>
              </a:buClr>
              <a:buSzPts val="5200"/>
              <a:buNone/>
              <a:defRPr sz="5200">
                <a:solidFill>
                  <a:srgbClr val="434343"/>
                </a:solidFill>
              </a:defRPr>
            </a:lvl2pPr>
            <a:lvl3pPr lvl="2" algn="r" rtl="0">
              <a:spcBef>
                <a:spcPts val="0"/>
              </a:spcBef>
              <a:spcAft>
                <a:spcPts val="0"/>
              </a:spcAft>
              <a:buClr>
                <a:srgbClr val="434343"/>
              </a:buClr>
              <a:buSzPts val="5200"/>
              <a:buNone/>
              <a:defRPr sz="5200">
                <a:solidFill>
                  <a:srgbClr val="434343"/>
                </a:solidFill>
              </a:defRPr>
            </a:lvl3pPr>
            <a:lvl4pPr lvl="3" algn="r" rtl="0">
              <a:spcBef>
                <a:spcPts val="0"/>
              </a:spcBef>
              <a:spcAft>
                <a:spcPts val="0"/>
              </a:spcAft>
              <a:buClr>
                <a:srgbClr val="434343"/>
              </a:buClr>
              <a:buSzPts val="5200"/>
              <a:buNone/>
              <a:defRPr sz="5200">
                <a:solidFill>
                  <a:srgbClr val="434343"/>
                </a:solidFill>
              </a:defRPr>
            </a:lvl4pPr>
            <a:lvl5pPr lvl="4" algn="r" rtl="0">
              <a:spcBef>
                <a:spcPts val="0"/>
              </a:spcBef>
              <a:spcAft>
                <a:spcPts val="0"/>
              </a:spcAft>
              <a:buClr>
                <a:srgbClr val="434343"/>
              </a:buClr>
              <a:buSzPts val="5200"/>
              <a:buNone/>
              <a:defRPr sz="5200">
                <a:solidFill>
                  <a:srgbClr val="434343"/>
                </a:solidFill>
              </a:defRPr>
            </a:lvl5pPr>
            <a:lvl6pPr lvl="5" algn="r" rtl="0">
              <a:spcBef>
                <a:spcPts val="0"/>
              </a:spcBef>
              <a:spcAft>
                <a:spcPts val="0"/>
              </a:spcAft>
              <a:buClr>
                <a:srgbClr val="434343"/>
              </a:buClr>
              <a:buSzPts val="5200"/>
              <a:buNone/>
              <a:defRPr sz="5200">
                <a:solidFill>
                  <a:srgbClr val="434343"/>
                </a:solidFill>
              </a:defRPr>
            </a:lvl6pPr>
            <a:lvl7pPr lvl="6" algn="r" rtl="0">
              <a:spcBef>
                <a:spcPts val="0"/>
              </a:spcBef>
              <a:spcAft>
                <a:spcPts val="0"/>
              </a:spcAft>
              <a:buClr>
                <a:srgbClr val="434343"/>
              </a:buClr>
              <a:buSzPts val="5200"/>
              <a:buNone/>
              <a:defRPr sz="5200">
                <a:solidFill>
                  <a:srgbClr val="434343"/>
                </a:solidFill>
              </a:defRPr>
            </a:lvl7pPr>
            <a:lvl8pPr lvl="7" algn="r" rtl="0">
              <a:spcBef>
                <a:spcPts val="0"/>
              </a:spcBef>
              <a:spcAft>
                <a:spcPts val="0"/>
              </a:spcAft>
              <a:buClr>
                <a:srgbClr val="434343"/>
              </a:buClr>
              <a:buSzPts val="5200"/>
              <a:buNone/>
              <a:defRPr sz="5200">
                <a:solidFill>
                  <a:srgbClr val="434343"/>
                </a:solidFill>
              </a:defRPr>
            </a:lvl8pPr>
            <a:lvl9pPr lvl="8" algn="r" rtl="0">
              <a:spcBef>
                <a:spcPts val="0"/>
              </a:spcBef>
              <a:spcAft>
                <a:spcPts val="0"/>
              </a:spcAft>
              <a:buClr>
                <a:srgbClr val="434343"/>
              </a:buClr>
              <a:buSzPts val="5200"/>
              <a:buNone/>
              <a:defRPr sz="5200">
                <a:solidFill>
                  <a:srgbClr val="434343"/>
                </a:solidFill>
              </a:defRPr>
            </a:lvl9pPr>
          </a:lstStyle>
          <a:p>
            <a:endParaRPr/>
          </a:p>
        </p:txBody>
      </p:sp>
      <p:sp>
        <p:nvSpPr>
          <p:cNvPr id="218" name="Google Shape;218;p29"/>
          <p:cNvSpPr txBox="1">
            <a:spLocks noGrp="1"/>
          </p:cNvSpPr>
          <p:nvPr>
            <p:ph type="subTitle" idx="1"/>
          </p:nvPr>
        </p:nvSpPr>
        <p:spPr>
          <a:xfrm flipH="1">
            <a:off x="830035" y="2509574"/>
            <a:ext cx="3010800" cy="1170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FFFFFF"/>
              </a:buClr>
              <a:buSzPts val="1200"/>
              <a:buNone/>
              <a:defRPr>
                <a:solidFill>
                  <a:srgbClr val="FFFFFF"/>
                </a:solidFill>
              </a:defRPr>
            </a:lvl1pPr>
            <a:lvl2pPr lvl="1" rtl="0">
              <a:lnSpc>
                <a:spcPct val="100000"/>
              </a:lnSpc>
              <a:spcBef>
                <a:spcPts val="0"/>
              </a:spcBef>
              <a:spcAft>
                <a:spcPts val="0"/>
              </a:spcAft>
              <a:buClr>
                <a:srgbClr val="434343"/>
              </a:buClr>
              <a:buSzPts val="2800"/>
              <a:buNone/>
              <a:defRPr sz="2800">
                <a:solidFill>
                  <a:srgbClr val="434343"/>
                </a:solidFill>
              </a:defRPr>
            </a:lvl2pPr>
            <a:lvl3pPr lvl="2" rtl="0">
              <a:lnSpc>
                <a:spcPct val="100000"/>
              </a:lnSpc>
              <a:spcBef>
                <a:spcPts val="0"/>
              </a:spcBef>
              <a:spcAft>
                <a:spcPts val="0"/>
              </a:spcAft>
              <a:buClr>
                <a:srgbClr val="434343"/>
              </a:buClr>
              <a:buSzPts val="2800"/>
              <a:buNone/>
              <a:defRPr sz="2800">
                <a:solidFill>
                  <a:srgbClr val="434343"/>
                </a:solidFill>
              </a:defRPr>
            </a:lvl3pPr>
            <a:lvl4pPr lvl="3" rtl="0">
              <a:lnSpc>
                <a:spcPct val="100000"/>
              </a:lnSpc>
              <a:spcBef>
                <a:spcPts val="0"/>
              </a:spcBef>
              <a:spcAft>
                <a:spcPts val="0"/>
              </a:spcAft>
              <a:buClr>
                <a:srgbClr val="434343"/>
              </a:buClr>
              <a:buSzPts val="2800"/>
              <a:buNone/>
              <a:defRPr sz="2800">
                <a:solidFill>
                  <a:srgbClr val="434343"/>
                </a:solidFill>
              </a:defRPr>
            </a:lvl4pPr>
            <a:lvl5pPr lvl="4" rtl="0">
              <a:lnSpc>
                <a:spcPct val="100000"/>
              </a:lnSpc>
              <a:spcBef>
                <a:spcPts val="0"/>
              </a:spcBef>
              <a:spcAft>
                <a:spcPts val="0"/>
              </a:spcAft>
              <a:buClr>
                <a:srgbClr val="434343"/>
              </a:buClr>
              <a:buSzPts val="2800"/>
              <a:buNone/>
              <a:defRPr sz="2800">
                <a:solidFill>
                  <a:srgbClr val="434343"/>
                </a:solidFill>
              </a:defRPr>
            </a:lvl5pPr>
            <a:lvl6pPr lvl="5" rtl="0">
              <a:lnSpc>
                <a:spcPct val="100000"/>
              </a:lnSpc>
              <a:spcBef>
                <a:spcPts val="0"/>
              </a:spcBef>
              <a:spcAft>
                <a:spcPts val="0"/>
              </a:spcAft>
              <a:buClr>
                <a:srgbClr val="434343"/>
              </a:buClr>
              <a:buSzPts val="2800"/>
              <a:buNone/>
              <a:defRPr sz="2800">
                <a:solidFill>
                  <a:srgbClr val="434343"/>
                </a:solidFill>
              </a:defRPr>
            </a:lvl6pPr>
            <a:lvl7pPr lvl="6" rtl="0">
              <a:lnSpc>
                <a:spcPct val="100000"/>
              </a:lnSpc>
              <a:spcBef>
                <a:spcPts val="0"/>
              </a:spcBef>
              <a:spcAft>
                <a:spcPts val="0"/>
              </a:spcAft>
              <a:buClr>
                <a:srgbClr val="434343"/>
              </a:buClr>
              <a:buSzPts val="2800"/>
              <a:buNone/>
              <a:defRPr sz="2800">
                <a:solidFill>
                  <a:srgbClr val="434343"/>
                </a:solidFill>
              </a:defRPr>
            </a:lvl7pPr>
            <a:lvl8pPr lvl="7" rtl="0">
              <a:lnSpc>
                <a:spcPct val="100000"/>
              </a:lnSpc>
              <a:spcBef>
                <a:spcPts val="0"/>
              </a:spcBef>
              <a:spcAft>
                <a:spcPts val="0"/>
              </a:spcAft>
              <a:buClr>
                <a:srgbClr val="434343"/>
              </a:buClr>
              <a:buSzPts val="2800"/>
              <a:buNone/>
              <a:defRPr sz="2800">
                <a:solidFill>
                  <a:srgbClr val="434343"/>
                </a:solidFill>
              </a:defRPr>
            </a:lvl8pPr>
            <a:lvl9pPr lvl="8" rtl="0">
              <a:lnSpc>
                <a:spcPct val="100000"/>
              </a:lnSpc>
              <a:spcBef>
                <a:spcPts val="0"/>
              </a:spcBef>
              <a:spcAft>
                <a:spcPts val="0"/>
              </a:spcAft>
              <a:buClr>
                <a:srgbClr val="434343"/>
              </a:buClr>
              <a:buSzPts val="2800"/>
              <a:buNone/>
              <a:defRPr sz="2800">
                <a:solidFill>
                  <a:srgbClr val="434343"/>
                </a:solidFill>
              </a:defRPr>
            </a:lvl9pPr>
          </a:lstStyle>
          <a:p>
            <a:endParaRPr/>
          </a:p>
        </p:txBody>
      </p:sp>
      <p:sp>
        <p:nvSpPr>
          <p:cNvPr id="219" name="Google Shape;219;p29"/>
          <p:cNvSpPr/>
          <p:nvPr/>
        </p:nvSpPr>
        <p:spPr>
          <a:xfrm flipH="1">
            <a:off x="7569475" y="1899474"/>
            <a:ext cx="1575000" cy="32442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seño personalizado 3">
  <p:cSld name="CUSTOM_9">
    <p:spTree>
      <p:nvGrpSpPr>
        <p:cNvPr id="1" name="Shape 220"/>
        <p:cNvGrpSpPr/>
        <p:nvPr/>
      </p:nvGrpSpPr>
      <p:grpSpPr>
        <a:xfrm>
          <a:off x="0" y="0"/>
          <a:ext cx="0" cy="0"/>
          <a:chOff x="0" y="0"/>
          <a:chExt cx="0" cy="0"/>
        </a:xfrm>
      </p:grpSpPr>
      <p:sp>
        <p:nvSpPr>
          <p:cNvPr id="221" name="Google Shape;221;p30"/>
          <p:cNvSpPr/>
          <p:nvPr/>
        </p:nvSpPr>
        <p:spPr>
          <a:xfrm>
            <a:off x="-1" y="941127"/>
            <a:ext cx="6078300" cy="42024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222" name="Google Shape;222;p30"/>
          <p:cNvSpPr/>
          <p:nvPr/>
        </p:nvSpPr>
        <p:spPr>
          <a:xfrm>
            <a:off x="2083250" y="7125"/>
            <a:ext cx="7061400" cy="51435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223" name="Google Shape;223;p30"/>
          <p:cNvSpPr txBox="1">
            <a:spLocks noGrp="1"/>
          </p:cNvSpPr>
          <p:nvPr>
            <p:ph type="ctrTitle"/>
          </p:nvPr>
        </p:nvSpPr>
        <p:spPr>
          <a:xfrm>
            <a:off x="4611075" y="1349275"/>
            <a:ext cx="3502800" cy="1513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4800"/>
              <a:buNone/>
              <a:defRPr sz="4800">
                <a:solidFill>
                  <a:srgbClr val="FFFFFF"/>
                </a:solidFill>
              </a:defRPr>
            </a:lvl1pPr>
            <a:lvl2pPr lvl="1" algn="r" rtl="0">
              <a:spcBef>
                <a:spcPts val="0"/>
              </a:spcBef>
              <a:spcAft>
                <a:spcPts val="0"/>
              </a:spcAft>
              <a:buClr>
                <a:srgbClr val="FFFFFF"/>
              </a:buClr>
              <a:buSzPts val="4800"/>
              <a:buNone/>
              <a:defRPr sz="4800">
                <a:solidFill>
                  <a:srgbClr val="FFFFFF"/>
                </a:solidFill>
              </a:defRPr>
            </a:lvl2pPr>
            <a:lvl3pPr lvl="2" algn="r" rtl="0">
              <a:spcBef>
                <a:spcPts val="0"/>
              </a:spcBef>
              <a:spcAft>
                <a:spcPts val="0"/>
              </a:spcAft>
              <a:buClr>
                <a:srgbClr val="FFFFFF"/>
              </a:buClr>
              <a:buSzPts val="4800"/>
              <a:buNone/>
              <a:defRPr sz="4800">
                <a:solidFill>
                  <a:srgbClr val="FFFFFF"/>
                </a:solidFill>
              </a:defRPr>
            </a:lvl3pPr>
            <a:lvl4pPr lvl="3" algn="r" rtl="0">
              <a:spcBef>
                <a:spcPts val="0"/>
              </a:spcBef>
              <a:spcAft>
                <a:spcPts val="0"/>
              </a:spcAft>
              <a:buClr>
                <a:srgbClr val="FFFFFF"/>
              </a:buClr>
              <a:buSzPts val="4800"/>
              <a:buNone/>
              <a:defRPr sz="4800">
                <a:solidFill>
                  <a:srgbClr val="FFFFFF"/>
                </a:solidFill>
              </a:defRPr>
            </a:lvl4pPr>
            <a:lvl5pPr lvl="4" algn="r" rtl="0">
              <a:spcBef>
                <a:spcPts val="0"/>
              </a:spcBef>
              <a:spcAft>
                <a:spcPts val="0"/>
              </a:spcAft>
              <a:buClr>
                <a:srgbClr val="FFFFFF"/>
              </a:buClr>
              <a:buSzPts val="4800"/>
              <a:buNone/>
              <a:defRPr sz="4800">
                <a:solidFill>
                  <a:srgbClr val="FFFFFF"/>
                </a:solidFill>
              </a:defRPr>
            </a:lvl5pPr>
            <a:lvl6pPr lvl="5" algn="r" rtl="0">
              <a:spcBef>
                <a:spcPts val="0"/>
              </a:spcBef>
              <a:spcAft>
                <a:spcPts val="0"/>
              </a:spcAft>
              <a:buClr>
                <a:srgbClr val="FFFFFF"/>
              </a:buClr>
              <a:buSzPts val="4800"/>
              <a:buNone/>
              <a:defRPr sz="4800">
                <a:solidFill>
                  <a:srgbClr val="FFFFFF"/>
                </a:solidFill>
              </a:defRPr>
            </a:lvl6pPr>
            <a:lvl7pPr lvl="6" algn="r" rtl="0">
              <a:spcBef>
                <a:spcPts val="0"/>
              </a:spcBef>
              <a:spcAft>
                <a:spcPts val="0"/>
              </a:spcAft>
              <a:buClr>
                <a:srgbClr val="FFFFFF"/>
              </a:buClr>
              <a:buSzPts val="4800"/>
              <a:buNone/>
              <a:defRPr sz="4800">
                <a:solidFill>
                  <a:srgbClr val="FFFFFF"/>
                </a:solidFill>
              </a:defRPr>
            </a:lvl7pPr>
            <a:lvl8pPr lvl="7" algn="r" rtl="0">
              <a:spcBef>
                <a:spcPts val="0"/>
              </a:spcBef>
              <a:spcAft>
                <a:spcPts val="0"/>
              </a:spcAft>
              <a:buClr>
                <a:srgbClr val="FFFFFF"/>
              </a:buClr>
              <a:buSzPts val="4800"/>
              <a:buNone/>
              <a:defRPr sz="4800">
                <a:solidFill>
                  <a:srgbClr val="FFFFFF"/>
                </a:solidFill>
              </a:defRPr>
            </a:lvl8pPr>
            <a:lvl9pPr lvl="8" algn="r" rtl="0">
              <a:spcBef>
                <a:spcPts val="0"/>
              </a:spcBef>
              <a:spcAft>
                <a:spcPts val="0"/>
              </a:spcAft>
              <a:buClr>
                <a:srgbClr val="FFFFFF"/>
              </a:buClr>
              <a:buSzPts val="4800"/>
              <a:buNone/>
              <a:defRPr sz="4800">
                <a:solidFill>
                  <a:srgbClr val="FFFFFF"/>
                </a:solidFill>
              </a:defRPr>
            </a:lvl9pPr>
          </a:lstStyle>
          <a:p>
            <a:endParaRPr/>
          </a:p>
        </p:txBody>
      </p:sp>
      <p:sp>
        <p:nvSpPr>
          <p:cNvPr id="224" name="Google Shape;224;p30"/>
          <p:cNvSpPr txBox="1">
            <a:spLocks noGrp="1"/>
          </p:cNvSpPr>
          <p:nvPr>
            <p:ph type="subTitle" idx="1"/>
          </p:nvPr>
        </p:nvSpPr>
        <p:spPr>
          <a:xfrm>
            <a:off x="4611075" y="2723339"/>
            <a:ext cx="3502800" cy="1829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FFFFFF"/>
              </a:buClr>
              <a:buSzPts val="1200"/>
              <a:buNone/>
              <a:defRPr>
                <a:solidFill>
                  <a:srgbClr val="FFFFFF"/>
                </a:solidFill>
              </a:defRPr>
            </a:lvl1pPr>
            <a:lvl2pPr lvl="1" algn="r" rtl="0">
              <a:lnSpc>
                <a:spcPct val="100000"/>
              </a:lnSpc>
              <a:spcBef>
                <a:spcPts val="0"/>
              </a:spcBef>
              <a:spcAft>
                <a:spcPts val="0"/>
              </a:spcAft>
              <a:buClr>
                <a:srgbClr val="FFFFFF"/>
              </a:buClr>
              <a:buSzPts val="1200"/>
              <a:buNone/>
              <a:defRPr>
                <a:solidFill>
                  <a:srgbClr val="FFFFFF"/>
                </a:solidFill>
              </a:defRPr>
            </a:lvl2pPr>
            <a:lvl3pPr lvl="2" algn="r" rtl="0">
              <a:lnSpc>
                <a:spcPct val="100000"/>
              </a:lnSpc>
              <a:spcBef>
                <a:spcPts val="0"/>
              </a:spcBef>
              <a:spcAft>
                <a:spcPts val="0"/>
              </a:spcAft>
              <a:buClr>
                <a:srgbClr val="FFFFFF"/>
              </a:buClr>
              <a:buSzPts val="1200"/>
              <a:buNone/>
              <a:defRPr>
                <a:solidFill>
                  <a:srgbClr val="FFFFFF"/>
                </a:solidFill>
              </a:defRPr>
            </a:lvl3pPr>
            <a:lvl4pPr lvl="3" algn="r" rtl="0">
              <a:lnSpc>
                <a:spcPct val="100000"/>
              </a:lnSpc>
              <a:spcBef>
                <a:spcPts val="0"/>
              </a:spcBef>
              <a:spcAft>
                <a:spcPts val="0"/>
              </a:spcAft>
              <a:buClr>
                <a:srgbClr val="FFFFFF"/>
              </a:buClr>
              <a:buSzPts val="1200"/>
              <a:buNone/>
              <a:defRPr>
                <a:solidFill>
                  <a:srgbClr val="FFFFFF"/>
                </a:solidFill>
              </a:defRPr>
            </a:lvl4pPr>
            <a:lvl5pPr lvl="4" algn="r" rtl="0">
              <a:lnSpc>
                <a:spcPct val="100000"/>
              </a:lnSpc>
              <a:spcBef>
                <a:spcPts val="0"/>
              </a:spcBef>
              <a:spcAft>
                <a:spcPts val="0"/>
              </a:spcAft>
              <a:buClr>
                <a:srgbClr val="FFFFFF"/>
              </a:buClr>
              <a:buSzPts val="1200"/>
              <a:buNone/>
              <a:defRPr>
                <a:solidFill>
                  <a:srgbClr val="FFFFFF"/>
                </a:solidFill>
              </a:defRPr>
            </a:lvl5pPr>
            <a:lvl6pPr lvl="5" algn="r" rtl="0">
              <a:lnSpc>
                <a:spcPct val="100000"/>
              </a:lnSpc>
              <a:spcBef>
                <a:spcPts val="0"/>
              </a:spcBef>
              <a:spcAft>
                <a:spcPts val="0"/>
              </a:spcAft>
              <a:buClr>
                <a:srgbClr val="FFFFFF"/>
              </a:buClr>
              <a:buSzPts val="1200"/>
              <a:buNone/>
              <a:defRPr>
                <a:solidFill>
                  <a:srgbClr val="FFFFFF"/>
                </a:solidFill>
              </a:defRPr>
            </a:lvl6pPr>
            <a:lvl7pPr lvl="6" algn="r" rtl="0">
              <a:lnSpc>
                <a:spcPct val="100000"/>
              </a:lnSpc>
              <a:spcBef>
                <a:spcPts val="0"/>
              </a:spcBef>
              <a:spcAft>
                <a:spcPts val="0"/>
              </a:spcAft>
              <a:buClr>
                <a:srgbClr val="FFFFFF"/>
              </a:buClr>
              <a:buSzPts val="1200"/>
              <a:buNone/>
              <a:defRPr>
                <a:solidFill>
                  <a:srgbClr val="FFFFFF"/>
                </a:solidFill>
              </a:defRPr>
            </a:lvl7pPr>
            <a:lvl8pPr lvl="7" algn="r" rtl="0">
              <a:lnSpc>
                <a:spcPct val="100000"/>
              </a:lnSpc>
              <a:spcBef>
                <a:spcPts val="0"/>
              </a:spcBef>
              <a:spcAft>
                <a:spcPts val="0"/>
              </a:spcAft>
              <a:buClr>
                <a:srgbClr val="FFFFFF"/>
              </a:buClr>
              <a:buSzPts val="1200"/>
              <a:buNone/>
              <a:defRPr>
                <a:solidFill>
                  <a:srgbClr val="FFFFFF"/>
                </a:solidFill>
              </a:defRPr>
            </a:lvl8pPr>
            <a:lvl9pPr lvl="8" algn="r" rtl="0">
              <a:lnSpc>
                <a:spcPct val="100000"/>
              </a:lnSpc>
              <a:spcBef>
                <a:spcPts val="0"/>
              </a:spcBef>
              <a:spcAft>
                <a:spcPts val="0"/>
              </a:spcAft>
              <a:buClr>
                <a:srgbClr val="FFFFFF"/>
              </a:buClr>
              <a:buSzPts val="1200"/>
              <a:buNone/>
              <a:defRPr>
                <a:solidFill>
                  <a:srgbClr val="FFFFFF"/>
                </a:solidFill>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seño personalizado 3 1">
  <p:cSld name="CUSTOM_9_1">
    <p:spTree>
      <p:nvGrpSpPr>
        <p:cNvPr id="1" name="Shape 225"/>
        <p:cNvGrpSpPr/>
        <p:nvPr/>
      </p:nvGrpSpPr>
      <p:grpSpPr>
        <a:xfrm>
          <a:off x="0" y="0"/>
          <a:ext cx="0" cy="0"/>
          <a:chOff x="0" y="0"/>
          <a:chExt cx="0" cy="0"/>
        </a:xfrm>
      </p:grpSpPr>
      <p:sp>
        <p:nvSpPr>
          <p:cNvPr id="226" name="Google Shape;226;p31"/>
          <p:cNvSpPr/>
          <p:nvPr/>
        </p:nvSpPr>
        <p:spPr>
          <a:xfrm flipH="1">
            <a:off x="474" y="-14675"/>
            <a:ext cx="9144000" cy="51582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1"/>
          <p:cNvSpPr/>
          <p:nvPr/>
        </p:nvSpPr>
        <p:spPr>
          <a:xfrm flipH="1">
            <a:off x="3066175" y="941127"/>
            <a:ext cx="6078300" cy="42024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228" name="Google Shape;228;p31"/>
          <p:cNvSpPr/>
          <p:nvPr/>
        </p:nvSpPr>
        <p:spPr>
          <a:xfrm flipH="1">
            <a:off x="-1" y="7125"/>
            <a:ext cx="6078300" cy="51435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229" name="Google Shape;229;p31"/>
          <p:cNvSpPr txBox="1">
            <a:spLocks noGrp="1"/>
          </p:cNvSpPr>
          <p:nvPr>
            <p:ph type="ctrTitle"/>
          </p:nvPr>
        </p:nvSpPr>
        <p:spPr>
          <a:xfrm flipH="1">
            <a:off x="1030599" y="1349275"/>
            <a:ext cx="3502800" cy="1513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a:endParaRPr/>
          </a:p>
        </p:txBody>
      </p:sp>
      <p:sp>
        <p:nvSpPr>
          <p:cNvPr id="230" name="Google Shape;230;p31"/>
          <p:cNvSpPr txBox="1">
            <a:spLocks noGrp="1"/>
          </p:cNvSpPr>
          <p:nvPr>
            <p:ph type="subTitle" idx="1"/>
          </p:nvPr>
        </p:nvSpPr>
        <p:spPr>
          <a:xfrm flipH="1">
            <a:off x="1030599" y="2723339"/>
            <a:ext cx="3502800" cy="182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200"/>
              <a:buNone/>
              <a:defRPr>
                <a:solidFill>
                  <a:srgbClr val="FFFFFF"/>
                </a:solidFill>
              </a:defRPr>
            </a:lvl1pPr>
            <a:lvl2pPr lvl="1" rtl="0">
              <a:lnSpc>
                <a:spcPct val="100000"/>
              </a:lnSpc>
              <a:spcBef>
                <a:spcPts val="0"/>
              </a:spcBef>
              <a:spcAft>
                <a:spcPts val="0"/>
              </a:spcAft>
              <a:buClr>
                <a:srgbClr val="FFFFFF"/>
              </a:buClr>
              <a:buSzPts val="1200"/>
              <a:buNone/>
              <a:defRPr>
                <a:solidFill>
                  <a:srgbClr val="FFFFFF"/>
                </a:solidFill>
              </a:defRPr>
            </a:lvl2pPr>
            <a:lvl3pPr lvl="2" rtl="0">
              <a:lnSpc>
                <a:spcPct val="100000"/>
              </a:lnSpc>
              <a:spcBef>
                <a:spcPts val="0"/>
              </a:spcBef>
              <a:spcAft>
                <a:spcPts val="0"/>
              </a:spcAft>
              <a:buClr>
                <a:srgbClr val="FFFFFF"/>
              </a:buClr>
              <a:buSzPts val="1200"/>
              <a:buNone/>
              <a:defRPr>
                <a:solidFill>
                  <a:srgbClr val="FFFFFF"/>
                </a:solidFill>
              </a:defRPr>
            </a:lvl3pPr>
            <a:lvl4pPr lvl="3" rtl="0">
              <a:lnSpc>
                <a:spcPct val="100000"/>
              </a:lnSpc>
              <a:spcBef>
                <a:spcPts val="0"/>
              </a:spcBef>
              <a:spcAft>
                <a:spcPts val="0"/>
              </a:spcAft>
              <a:buClr>
                <a:srgbClr val="FFFFFF"/>
              </a:buClr>
              <a:buSzPts val="1200"/>
              <a:buNone/>
              <a:defRPr>
                <a:solidFill>
                  <a:srgbClr val="FFFFFF"/>
                </a:solidFill>
              </a:defRPr>
            </a:lvl4pPr>
            <a:lvl5pPr lvl="4" rtl="0">
              <a:lnSpc>
                <a:spcPct val="100000"/>
              </a:lnSpc>
              <a:spcBef>
                <a:spcPts val="0"/>
              </a:spcBef>
              <a:spcAft>
                <a:spcPts val="0"/>
              </a:spcAft>
              <a:buClr>
                <a:srgbClr val="FFFFFF"/>
              </a:buClr>
              <a:buSzPts val="1200"/>
              <a:buNone/>
              <a:defRPr>
                <a:solidFill>
                  <a:srgbClr val="FFFFFF"/>
                </a:solidFill>
              </a:defRPr>
            </a:lvl5pPr>
            <a:lvl6pPr lvl="5" rtl="0">
              <a:lnSpc>
                <a:spcPct val="100000"/>
              </a:lnSpc>
              <a:spcBef>
                <a:spcPts val="0"/>
              </a:spcBef>
              <a:spcAft>
                <a:spcPts val="0"/>
              </a:spcAft>
              <a:buClr>
                <a:srgbClr val="FFFFFF"/>
              </a:buClr>
              <a:buSzPts val="1200"/>
              <a:buNone/>
              <a:defRPr>
                <a:solidFill>
                  <a:srgbClr val="FFFFFF"/>
                </a:solidFill>
              </a:defRPr>
            </a:lvl6pPr>
            <a:lvl7pPr lvl="6" rtl="0">
              <a:lnSpc>
                <a:spcPct val="100000"/>
              </a:lnSpc>
              <a:spcBef>
                <a:spcPts val="0"/>
              </a:spcBef>
              <a:spcAft>
                <a:spcPts val="0"/>
              </a:spcAft>
              <a:buClr>
                <a:srgbClr val="FFFFFF"/>
              </a:buClr>
              <a:buSzPts val="1200"/>
              <a:buNone/>
              <a:defRPr>
                <a:solidFill>
                  <a:srgbClr val="FFFFFF"/>
                </a:solidFill>
              </a:defRPr>
            </a:lvl7pPr>
            <a:lvl8pPr lvl="7" rtl="0">
              <a:lnSpc>
                <a:spcPct val="100000"/>
              </a:lnSpc>
              <a:spcBef>
                <a:spcPts val="0"/>
              </a:spcBef>
              <a:spcAft>
                <a:spcPts val="0"/>
              </a:spcAft>
              <a:buClr>
                <a:srgbClr val="FFFFFF"/>
              </a:buClr>
              <a:buSzPts val="1200"/>
              <a:buNone/>
              <a:defRPr>
                <a:solidFill>
                  <a:srgbClr val="FFFFFF"/>
                </a:solidFill>
              </a:defRPr>
            </a:lvl8pPr>
            <a:lvl9pPr lvl="8" rtl="0">
              <a:lnSpc>
                <a:spcPct val="100000"/>
              </a:lnSpc>
              <a:spcBef>
                <a:spcPts val="0"/>
              </a:spcBef>
              <a:spcAft>
                <a:spcPts val="0"/>
              </a:spcAft>
              <a:buClr>
                <a:srgbClr val="FFFFFF"/>
              </a:buClr>
              <a:buSzPts val="1200"/>
              <a:buNone/>
              <a:defRPr>
                <a:solidFill>
                  <a:srgbClr val="FFFFFF"/>
                </a:solidFill>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seño personalizado 2">
  <p:cSld name="CUSTOM_8">
    <p:spTree>
      <p:nvGrpSpPr>
        <p:cNvPr id="1" name="Shape 231"/>
        <p:cNvGrpSpPr/>
        <p:nvPr/>
      </p:nvGrpSpPr>
      <p:grpSpPr>
        <a:xfrm>
          <a:off x="0" y="0"/>
          <a:ext cx="0" cy="0"/>
          <a:chOff x="0" y="0"/>
          <a:chExt cx="0" cy="0"/>
        </a:xfrm>
      </p:grpSpPr>
      <p:sp>
        <p:nvSpPr>
          <p:cNvPr id="232" name="Google Shape;232;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Clr>
                <a:srgbClr val="000000"/>
              </a:buClr>
              <a:buSzPts val="1100"/>
              <a:buFont typeface="Arial"/>
              <a:buNone/>
              <a:defRPr/>
            </a:lvl1pPr>
            <a:lvl2pPr lvl="1" rtl="0">
              <a:buClr>
                <a:srgbClr val="000000"/>
              </a:buClr>
              <a:buSzPts val="1100"/>
              <a:buFont typeface="Arial"/>
              <a:buNone/>
              <a:defRPr/>
            </a:lvl2pPr>
            <a:lvl3pPr lvl="2" rtl="0">
              <a:buClr>
                <a:srgbClr val="000000"/>
              </a:buClr>
              <a:buSzPts val="1100"/>
              <a:buFont typeface="Arial"/>
              <a:buNone/>
              <a:defRPr/>
            </a:lvl3pPr>
            <a:lvl4pPr lvl="3" rtl="0">
              <a:buClr>
                <a:srgbClr val="000000"/>
              </a:buClr>
              <a:buSzPts val="1100"/>
              <a:buFont typeface="Arial"/>
              <a:buNone/>
              <a:defRPr/>
            </a:lvl4pPr>
            <a:lvl5pPr lvl="4" rtl="0">
              <a:buClr>
                <a:srgbClr val="000000"/>
              </a:buClr>
              <a:buSzPts val="1100"/>
              <a:buFont typeface="Arial"/>
              <a:buNone/>
              <a:defRPr/>
            </a:lvl5pPr>
            <a:lvl6pPr lvl="5" rtl="0">
              <a:buClr>
                <a:srgbClr val="000000"/>
              </a:buClr>
              <a:buSzPts val="1100"/>
              <a:buFont typeface="Arial"/>
              <a:buNone/>
              <a:defRPr/>
            </a:lvl6pPr>
            <a:lvl7pPr lvl="6" rtl="0">
              <a:buClr>
                <a:srgbClr val="000000"/>
              </a:buClr>
              <a:buSzPts val="1100"/>
              <a:buFont typeface="Arial"/>
              <a:buNone/>
              <a:defRPr/>
            </a:lvl7pPr>
            <a:lvl8pPr lvl="7" rtl="0">
              <a:buClr>
                <a:srgbClr val="000000"/>
              </a:buClr>
              <a:buSzPts val="1100"/>
              <a:buFont typeface="Arial"/>
              <a:buNone/>
              <a:defRPr/>
            </a:lvl8pPr>
            <a:lvl9pPr lvl="8" rtl="0">
              <a:buClr>
                <a:srgbClr val="000000"/>
              </a:buClr>
              <a:buSzPts val="1100"/>
              <a:buFont typeface="Arial"/>
              <a:buNone/>
              <a:defRPr/>
            </a:lvl9pPr>
          </a:lstStyle>
          <a:p>
            <a:pPr marL="0" lvl="0" indent="0" algn="r" rtl="0">
              <a:spcBef>
                <a:spcPts val="0"/>
              </a:spcBef>
              <a:spcAft>
                <a:spcPts val="0"/>
              </a:spcAft>
              <a:buNone/>
            </a:pPr>
            <a:fld id="{00000000-1234-1234-1234-123412341234}" type="slidenum">
              <a:rPr lang="es"/>
              <a:t>‹#›</a:t>
            </a:fld>
            <a:endParaRPr/>
          </a:p>
        </p:txBody>
      </p:sp>
      <p:sp>
        <p:nvSpPr>
          <p:cNvPr id="233" name="Google Shape;233;p32"/>
          <p:cNvSpPr/>
          <p:nvPr/>
        </p:nvSpPr>
        <p:spPr>
          <a:xfrm>
            <a:off x="0" y="-14675"/>
            <a:ext cx="9144000" cy="51582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2"/>
          <p:cNvSpPr/>
          <p:nvPr/>
        </p:nvSpPr>
        <p:spPr>
          <a:xfrm>
            <a:off x="0" y="978325"/>
            <a:ext cx="9144000" cy="31722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8275"/>
              </a:solidFill>
            </a:endParaRPr>
          </a:p>
        </p:txBody>
      </p:sp>
      <p:sp>
        <p:nvSpPr>
          <p:cNvPr id="235" name="Google Shape;235;p32"/>
          <p:cNvSpPr txBox="1">
            <a:spLocks noGrp="1"/>
          </p:cNvSpPr>
          <p:nvPr>
            <p:ph type="body" idx="1"/>
          </p:nvPr>
        </p:nvSpPr>
        <p:spPr>
          <a:xfrm>
            <a:off x="642050" y="2134800"/>
            <a:ext cx="53082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FFFFFF"/>
              </a:buClr>
              <a:buSzPts val="1200"/>
              <a:buChar char="●"/>
              <a:defRPr>
                <a:solidFill>
                  <a:srgbClr val="FFFFFF"/>
                </a:solidFill>
              </a:defRPr>
            </a:lvl1pPr>
            <a:lvl2pPr marL="914400" lvl="1" indent="-304800" rtl="0">
              <a:spcBef>
                <a:spcPts val="1600"/>
              </a:spcBef>
              <a:spcAft>
                <a:spcPts val="0"/>
              </a:spcAft>
              <a:buClr>
                <a:srgbClr val="FFFFFF"/>
              </a:buClr>
              <a:buSzPts val="1200"/>
              <a:buChar char="○"/>
              <a:defRPr>
                <a:solidFill>
                  <a:srgbClr val="FFFFFF"/>
                </a:solidFill>
              </a:defRPr>
            </a:lvl2pPr>
            <a:lvl3pPr marL="1371600" lvl="2" indent="-304800" rtl="0">
              <a:spcBef>
                <a:spcPts val="1600"/>
              </a:spcBef>
              <a:spcAft>
                <a:spcPts val="0"/>
              </a:spcAft>
              <a:buClr>
                <a:srgbClr val="FFFFFF"/>
              </a:buClr>
              <a:buSzPts val="1200"/>
              <a:buChar char="■"/>
              <a:defRPr>
                <a:solidFill>
                  <a:srgbClr val="FFFFFF"/>
                </a:solidFill>
              </a:defRPr>
            </a:lvl3pPr>
            <a:lvl4pPr marL="1828800" lvl="3" indent="-304800" rtl="0">
              <a:spcBef>
                <a:spcPts val="1600"/>
              </a:spcBef>
              <a:spcAft>
                <a:spcPts val="0"/>
              </a:spcAft>
              <a:buClr>
                <a:srgbClr val="FFFFFF"/>
              </a:buClr>
              <a:buSzPts val="1200"/>
              <a:buChar char="●"/>
              <a:defRPr>
                <a:solidFill>
                  <a:srgbClr val="FFFFFF"/>
                </a:solidFill>
              </a:defRPr>
            </a:lvl4pPr>
            <a:lvl5pPr marL="2286000" lvl="4" indent="-304800" rtl="0">
              <a:spcBef>
                <a:spcPts val="1600"/>
              </a:spcBef>
              <a:spcAft>
                <a:spcPts val="0"/>
              </a:spcAft>
              <a:buClr>
                <a:srgbClr val="FFFFFF"/>
              </a:buClr>
              <a:buSzPts val="1200"/>
              <a:buChar char="○"/>
              <a:defRPr>
                <a:solidFill>
                  <a:srgbClr val="FFFFFF"/>
                </a:solidFill>
              </a:defRPr>
            </a:lvl5pPr>
            <a:lvl6pPr marL="2743200" lvl="5" indent="-304800" rtl="0">
              <a:spcBef>
                <a:spcPts val="1600"/>
              </a:spcBef>
              <a:spcAft>
                <a:spcPts val="0"/>
              </a:spcAft>
              <a:buClr>
                <a:srgbClr val="FFFFFF"/>
              </a:buClr>
              <a:buSzPts val="1200"/>
              <a:buChar char="■"/>
              <a:defRPr>
                <a:solidFill>
                  <a:srgbClr val="FFFFFF"/>
                </a:solidFill>
              </a:defRPr>
            </a:lvl6pPr>
            <a:lvl7pPr marL="3200400" lvl="6" indent="-304800" rtl="0">
              <a:spcBef>
                <a:spcPts val="1600"/>
              </a:spcBef>
              <a:spcAft>
                <a:spcPts val="0"/>
              </a:spcAft>
              <a:buClr>
                <a:srgbClr val="FFFFFF"/>
              </a:buClr>
              <a:buSzPts val="1200"/>
              <a:buChar char="●"/>
              <a:defRPr>
                <a:solidFill>
                  <a:srgbClr val="FFFFFF"/>
                </a:solidFill>
              </a:defRPr>
            </a:lvl7pPr>
            <a:lvl8pPr marL="3657600" lvl="7" indent="-304800" rtl="0">
              <a:spcBef>
                <a:spcPts val="1600"/>
              </a:spcBef>
              <a:spcAft>
                <a:spcPts val="0"/>
              </a:spcAft>
              <a:buClr>
                <a:srgbClr val="FFFFFF"/>
              </a:buClr>
              <a:buSzPts val="1200"/>
              <a:buChar char="○"/>
              <a:defRPr>
                <a:solidFill>
                  <a:srgbClr val="FFFFFF"/>
                </a:solidFill>
              </a:defRPr>
            </a:lvl8pPr>
            <a:lvl9pPr marL="4114800" lvl="8" indent="-304800" rtl="0">
              <a:spcBef>
                <a:spcPts val="1600"/>
              </a:spcBef>
              <a:spcAft>
                <a:spcPts val="1600"/>
              </a:spcAft>
              <a:buClr>
                <a:srgbClr val="FFFFFF"/>
              </a:buClr>
              <a:buSzPts val="1200"/>
              <a:buChar char="■"/>
              <a:defRPr>
                <a:solidFill>
                  <a:srgbClr val="FFFFFF"/>
                </a:solidFill>
              </a:defRPr>
            </a:lvl9pPr>
          </a:lstStyle>
          <a:p>
            <a:endParaRPr/>
          </a:p>
        </p:txBody>
      </p:sp>
      <p:sp>
        <p:nvSpPr>
          <p:cNvPr id="236" name="Google Shape;236;p32"/>
          <p:cNvSpPr txBox="1">
            <a:spLocks noGrp="1"/>
          </p:cNvSpPr>
          <p:nvPr>
            <p:ph type="title"/>
          </p:nvPr>
        </p:nvSpPr>
        <p:spPr>
          <a:xfrm>
            <a:off x="4722997" y="1262675"/>
            <a:ext cx="3808200" cy="8967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2800"/>
              <a:buNone/>
              <a:defRPr>
                <a:solidFill>
                  <a:srgbClr val="FFFFFF"/>
                </a:solidFill>
              </a:defRPr>
            </a:lvl1pPr>
            <a:lvl2pPr lvl="1" algn="r" rtl="0">
              <a:spcBef>
                <a:spcPts val="0"/>
              </a:spcBef>
              <a:spcAft>
                <a:spcPts val="0"/>
              </a:spcAft>
              <a:buClr>
                <a:srgbClr val="FFFFFF"/>
              </a:buClr>
              <a:buSzPts val="2800"/>
              <a:buNone/>
              <a:defRPr>
                <a:solidFill>
                  <a:srgbClr val="FFFFFF"/>
                </a:solidFill>
              </a:defRPr>
            </a:lvl2pPr>
            <a:lvl3pPr lvl="2" algn="r" rtl="0">
              <a:spcBef>
                <a:spcPts val="0"/>
              </a:spcBef>
              <a:spcAft>
                <a:spcPts val="0"/>
              </a:spcAft>
              <a:buClr>
                <a:srgbClr val="FFFFFF"/>
              </a:buClr>
              <a:buSzPts val="2800"/>
              <a:buNone/>
              <a:defRPr>
                <a:solidFill>
                  <a:srgbClr val="FFFFFF"/>
                </a:solidFill>
              </a:defRPr>
            </a:lvl3pPr>
            <a:lvl4pPr lvl="3" algn="r" rtl="0">
              <a:spcBef>
                <a:spcPts val="0"/>
              </a:spcBef>
              <a:spcAft>
                <a:spcPts val="0"/>
              </a:spcAft>
              <a:buClr>
                <a:srgbClr val="FFFFFF"/>
              </a:buClr>
              <a:buSzPts val="2800"/>
              <a:buNone/>
              <a:defRPr>
                <a:solidFill>
                  <a:srgbClr val="FFFFFF"/>
                </a:solidFill>
              </a:defRPr>
            </a:lvl4pPr>
            <a:lvl5pPr lvl="4" algn="r" rtl="0">
              <a:spcBef>
                <a:spcPts val="0"/>
              </a:spcBef>
              <a:spcAft>
                <a:spcPts val="0"/>
              </a:spcAft>
              <a:buClr>
                <a:srgbClr val="FFFFFF"/>
              </a:buClr>
              <a:buSzPts val="2800"/>
              <a:buNone/>
              <a:defRPr>
                <a:solidFill>
                  <a:srgbClr val="FFFFFF"/>
                </a:solidFill>
              </a:defRPr>
            </a:lvl5pPr>
            <a:lvl6pPr lvl="5" algn="r" rtl="0">
              <a:spcBef>
                <a:spcPts val="0"/>
              </a:spcBef>
              <a:spcAft>
                <a:spcPts val="0"/>
              </a:spcAft>
              <a:buClr>
                <a:srgbClr val="FFFFFF"/>
              </a:buClr>
              <a:buSzPts val="2800"/>
              <a:buNone/>
              <a:defRPr>
                <a:solidFill>
                  <a:srgbClr val="FFFFFF"/>
                </a:solidFill>
              </a:defRPr>
            </a:lvl6pPr>
            <a:lvl7pPr lvl="6" algn="r" rtl="0">
              <a:spcBef>
                <a:spcPts val="0"/>
              </a:spcBef>
              <a:spcAft>
                <a:spcPts val="0"/>
              </a:spcAft>
              <a:buClr>
                <a:srgbClr val="FFFFFF"/>
              </a:buClr>
              <a:buSzPts val="2800"/>
              <a:buNone/>
              <a:defRPr>
                <a:solidFill>
                  <a:srgbClr val="FFFFFF"/>
                </a:solidFill>
              </a:defRPr>
            </a:lvl7pPr>
            <a:lvl8pPr lvl="7" algn="r" rtl="0">
              <a:spcBef>
                <a:spcPts val="0"/>
              </a:spcBef>
              <a:spcAft>
                <a:spcPts val="0"/>
              </a:spcAft>
              <a:buClr>
                <a:srgbClr val="FFFFFF"/>
              </a:buClr>
              <a:buSzPts val="2800"/>
              <a:buNone/>
              <a:defRPr>
                <a:solidFill>
                  <a:srgbClr val="FFFFFF"/>
                </a:solidFill>
              </a:defRPr>
            </a:lvl8pPr>
            <a:lvl9pPr lvl="8" algn="r" rtl="0">
              <a:spcBef>
                <a:spcPts val="0"/>
              </a:spcBef>
              <a:spcAft>
                <a:spcPts val="0"/>
              </a:spcAft>
              <a:buClr>
                <a:srgbClr val="FFFFFF"/>
              </a:buClr>
              <a:buSzPts val="2800"/>
              <a:buNone/>
              <a:defRPr>
                <a:solidFill>
                  <a:srgbClr val="FFFFFF"/>
                </a:solidFill>
              </a:defRPr>
            </a:lvl9pPr>
          </a:lstStyle>
          <a:p>
            <a:endParaRPr/>
          </a:p>
        </p:txBody>
      </p:sp>
      <p:sp>
        <p:nvSpPr>
          <p:cNvPr id="237" name="Google Shape;237;p32"/>
          <p:cNvSpPr/>
          <p:nvPr/>
        </p:nvSpPr>
        <p:spPr>
          <a:xfrm flipH="1">
            <a:off x="0" y="0"/>
            <a:ext cx="301500" cy="51435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seño personalizado 2 1">
  <p:cSld name="CUSTOM_8_1">
    <p:spTree>
      <p:nvGrpSpPr>
        <p:cNvPr id="1" name="Shape 238"/>
        <p:cNvGrpSpPr/>
        <p:nvPr/>
      </p:nvGrpSpPr>
      <p:grpSpPr>
        <a:xfrm>
          <a:off x="0" y="0"/>
          <a:ext cx="0" cy="0"/>
          <a:chOff x="0" y="0"/>
          <a:chExt cx="0" cy="0"/>
        </a:xfrm>
      </p:grpSpPr>
      <p:sp>
        <p:nvSpPr>
          <p:cNvPr id="239" name="Google Shape;239;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
        <p:nvSpPr>
          <p:cNvPr id="240" name="Google Shape;240;p33"/>
          <p:cNvSpPr/>
          <p:nvPr/>
        </p:nvSpPr>
        <p:spPr>
          <a:xfrm>
            <a:off x="0" y="-14675"/>
            <a:ext cx="9144000" cy="51582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3"/>
          <p:cNvSpPr/>
          <p:nvPr/>
        </p:nvSpPr>
        <p:spPr>
          <a:xfrm>
            <a:off x="0" y="978325"/>
            <a:ext cx="9144000" cy="3172200"/>
          </a:xfrm>
          <a:prstGeom prst="rect">
            <a:avLst/>
          </a:prstGeom>
          <a:solidFill>
            <a:srgbClr val="E65463">
              <a:alpha val="84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8275"/>
              </a:solidFill>
            </a:endParaRPr>
          </a:p>
        </p:txBody>
      </p:sp>
      <p:sp>
        <p:nvSpPr>
          <p:cNvPr id="242" name="Google Shape;242;p33"/>
          <p:cNvSpPr txBox="1">
            <a:spLocks noGrp="1"/>
          </p:cNvSpPr>
          <p:nvPr>
            <p:ph type="title"/>
          </p:nvPr>
        </p:nvSpPr>
        <p:spPr>
          <a:xfrm>
            <a:off x="1676549" y="2123400"/>
            <a:ext cx="2847000" cy="8967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2800"/>
              <a:buNone/>
              <a:defRPr>
                <a:solidFill>
                  <a:srgbClr val="FFFFFF"/>
                </a:solidFill>
              </a:defRPr>
            </a:lvl1pPr>
            <a:lvl2pPr lvl="1" algn="r" rtl="0">
              <a:spcBef>
                <a:spcPts val="0"/>
              </a:spcBef>
              <a:spcAft>
                <a:spcPts val="0"/>
              </a:spcAft>
              <a:buClr>
                <a:srgbClr val="FFFFFF"/>
              </a:buClr>
              <a:buSzPts val="2800"/>
              <a:buNone/>
              <a:defRPr>
                <a:solidFill>
                  <a:srgbClr val="FFFFFF"/>
                </a:solidFill>
              </a:defRPr>
            </a:lvl2pPr>
            <a:lvl3pPr lvl="2" algn="r" rtl="0">
              <a:spcBef>
                <a:spcPts val="0"/>
              </a:spcBef>
              <a:spcAft>
                <a:spcPts val="0"/>
              </a:spcAft>
              <a:buClr>
                <a:srgbClr val="FFFFFF"/>
              </a:buClr>
              <a:buSzPts val="2800"/>
              <a:buNone/>
              <a:defRPr>
                <a:solidFill>
                  <a:srgbClr val="FFFFFF"/>
                </a:solidFill>
              </a:defRPr>
            </a:lvl3pPr>
            <a:lvl4pPr lvl="3" algn="r" rtl="0">
              <a:spcBef>
                <a:spcPts val="0"/>
              </a:spcBef>
              <a:spcAft>
                <a:spcPts val="0"/>
              </a:spcAft>
              <a:buClr>
                <a:srgbClr val="FFFFFF"/>
              </a:buClr>
              <a:buSzPts val="2800"/>
              <a:buNone/>
              <a:defRPr>
                <a:solidFill>
                  <a:srgbClr val="FFFFFF"/>
                </a:solidFill>
              </a:defRPr>
            </a:lvl4pPr>
            <a:lvl5pPr lvl="4" algn="r" rtl="0">
              <a:spcBef>
                <a:spcPts val="0"/>
              </a:spcBef>
              <a:spcAft>
                <a:spcPts val="0"/>
              </a:spcAft>
              <a:buClr>
                <a:srgbClr val="FFFFFF"/>
              </a:buClr>
              <a:buSzPts val="2800"/>
              <a:buNone/>
              <a:defRPr>
                <a:solidFill>
                  <a:srgbClr val="FFFFFF"/>
                </a:solidFill>
              </a:defRPr>
            </a:lvl5pPr>
            <a:lvl6pPr lvl="5" algn="r" rtl="0">
              <a:spcBef>
                <a:spcPts val="0"/>
              </a:spcBef>
              <a:spcAft>
                <a:spcPts val="0"/>
              </a:spcAft>
              <a:buClr>
                <a:srgbClr val="FFFFFF"/>
              </a:buClr>
              <a:buSzPts val="2800"/>
              <a:buNone/>
              <a:defRPr>
                <a:solidFill>
                  <a:srgbClr val="FFFFFF"/>
                </a:solidFill>
              </a:defRPr>
            </a:lvl6pPr>
            <a:lvl7pPr lvl="6" algn="r" rtl="0">
              <a:spcBef>
                <a:spcPts val="0"/>
              </a:spcBef>
              <a:spcAft>
                <a:spcPts val="0"/>
              </a:spcAft>
              <a:buClr>
                <a:srgbClr val="FFFFFF"/>
              </a:buClr>
              <a:buSzPts val="2800"/>
              <a:buNone/>
              <a:defRPr>
                <a:solidFill>
                  <a:srgbClr val="FFFFFF"/>
                </a:solidFill>
              </a:defRPr>
            </a:lvl7pPr>
            <a:lvl8pPr lvl="7" algn="r" rtl="0">
              <a:spcBef>
                <a:spcPts val="0"/>
              </a:spcBef>
              <a:spcAft>
                <a:spcPts val="0"/>
              </a:spcAft>
              <a:buClr>
                <a:srgbClr val="FFFFFF"/>
              </a:buClr>
              <a:buSzPts val="2800"/>
              <a:buNone/>
              <a:defRPr>
                <a:solidFill>
                  <a:srgbClr val="FFFFFF"/>
                </a:solidFill>
              </a:defRPr>
            </a:lvl8pPr>
            <a:lvl9pPr lvl="8" algn="r" rtl="0">
              <a:spcBef>
                <a:spcPts val="0"/>
              </a:spcBef>
              <a:spcAft>
                <a:spcPts val="0"/>
              </a:spcAft>
              <a:buClr>
                <a:srgbClr val="FFFFFF"/>
              </a:buClr>
              <a:buSzPts val="2800"/>
              <a:buNone/>
              <a:defRPr>
                <a:solidFill>
                  <a:srgbClr val="FFFFFF"/>
                </a:solidFill>
              </a:defRPr>
            </a:lvl9pPr>
          </a:lstStyle>
          <a:p>
            <a:endParaRPr/>
          </a:p>
        </p:txBody>
      </p:sp>
      <p:sp>
        <p:nvSpPr>
          <p:cNvPr id="243" name="Google Shape;243;p33"/>
          <p:cNvSpPr txBox="1">
            <a:spLocks noGrp="1"/>
          </p:cNvSpPr>
          <p:nvPr>
            <p:ph type="subTitle" idx="1"/>
          </p:nvPr>
        </p:nvSpPr>
        <p:spPr>
          <a:xfrm flipH="1">
            <a:off x="4792272" y="1986750"/>
            <a:ext cx="2631000" cy="117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200"/>
              <a:buNone/>
              <a:defRPr>
                <a:solidFill>
                  <a:srgbClr val="FFFFFF"/>
                </a:solidFill>
              </a:defRPr>
            </a:lvl1pPr>
            <a:lvl2pPr lvl="1" rtl="0">
              <a:lnSpc>
                <a:spcPct val="100000"/>
              </a:lnSpc>
              <a:spcBef>
                <a:spcPts val="0"/>
              </a:spcBef>
              <a:spcAft>
                <a:spcPts val="0"/>
              </a:spcAft>
              <a:buClr>
                <a:srgbClr val="434343"/>
              </a:buClr>
              <a:buSzPts val="2800"/>
              <a:buNone/>
              <a:defRPr sz="2800">
                <a:solidFill>
                  <a:srgbClr val="434343"/>
                </a:solidFill>
              </a:defRPr>
            </a:lvl2pPr>
            <a:lvl3pPr lvl="2" rtl="0">
              <a:lnSpc>
                <a:spcPct val="100000"/>
              </a:lnSpc>
              <a:spcBef>
                <a:spcPts val="0"/>
              </a:spcBef>
              <a:spcAft>
                <a:spcPts val="0"/>
              </a:spcAft>
              <a:buClr>
                <a:srgbClr val="434343"/>
              </a:buClr>
              <a:buSzPts val="2800"/>
              <a:buNone/>
              <a:defRPr sz="2800">
                <a:solidFill>
                  <a:srgbClr val="434343"/>
                </a:solidFill>
              </a:defRPr>
            </a:lvl3pPr>
            <a:lvl4pPr lvl="3" rtl="0">
              <a:lnSpc>
                <a:spcPct val="100000"/>
              </a:lnSpc>
              <a:spcBef>
                <a:spcPts val="0"/>
              </a:spcBef>
              <a:spcAft>
                <a:spcPts val="0"/>
              </a:spcAft>
              <a:buClr>
                <a:srgbClr val="434343"/>
              </a:buClr>
              <a:buSzPts val="2800"/>
              <a:buNone/>
              <a:defRPr sz="2800">
                <a:solidFill>
                  <a:srgbClr val="434343"/>
                </a:solidFill>
              </a:defRPr>
            </a:lvl4pPr>
            <a:lvl5pPr lvl="4" rtl="0">
              <a:lnSpc>
                <a:spcPct val="100000"/>
              </a:lnSpc>
              <a:spcBef>
                <a:spcPts val="0"/>
              </a:spcBef>
              <a:spcAft>
                <a:spcPts val="0"/>
              </a:spcAft>
              <a:buClr>
                <a:srgbClr val="434343"/>
              </a:buClr>
              <a:buSzPts val="2800"/>
              <a:buNone/>
              <a:defRPr sz="2800">
                <a:solidFill>
                  <a:srgbClr val="434343"/>
                </a:solidFill>
              </a:defRPr>
            </a:lvl5pPr>
            <a:lvl6pPr lvl="5" rtl="0">
              <a:lnSpc>
                <a:spcPct val="100000"/>
              </a:lnSpc>
              <a:spcBef>
                <a:spcPts val="0"/>
              </a:spcBef>
              <a:spcAft>
                <a:spcPts val="0"/>
              </a:spcAft>
              <a:buClr>
                <a:srgbClr val="434343"/>
              </a:buClr>
              <a:buSzPts val="2800"/>
              <a:buNone/>
              <a:defRPr sz="2800">
                <a:solidFill>
                  <a:srgbClr val="434343"/>
                </a:solidFill>
              </a:defRPr>
            </a:lvl6pPr>
            <a:lvl7pPr lvl="6" rtl="0">
              <a:lnSpc>
                <a:spcPct val="100000"/>
              </a:lnSpc>
              <a:spcBef>
                <a:spcPts val="0"/>
              </a:spcBef>
              <a:spcAft>
                <a:spcPts val="0"/>
              </a:spcAft>
              <a:buClr>
                <a:srgbClr val="434343"/>
              </a:buClr>
              <a:buSzPts val="2800"/>
              <a:buNone/>
              <a:defRPr sz="2800">
                <a:solidFill>
                  <a:srgbClr val="434343"/>
                </a:solidFill>
              </a:defRPr>
            </a:lvl7pPr>
            <a:lvl8pPr lvl="7" rtl="0">
              <a:lnSpc>
                <a:spcPct val="100000"/>
              </a:lnSpc>
              <a:spcBef>
                <a:spcPts val="0"/>
              </a:spcBef>
              <a:spcAft>
                <a:spcPts val="0"/>
              </a:spcAft>
              <a:buClr>
                <a:srgbClr val="434343"/>
              </a:buClr>
              <a:buSzPts val="2800"/>
              <a:buNone/>
              <a:defRPr sz="2800">
                <a:solidFill>
                  <a:srgbClr val="434343"/>
                </a:solidFill>
              </a:defRPr>
            </a:lvl8pPr>
            <a:lvl9pPr lvl="8" rtl="0">
              <a:lnSpc>
                <a:spcPct val="100000"/>
              </a:lnSpc>
              <a:spcBef>
                <a:spcPts val="0"/>
              </a:spcBef>
              <a:spcAft>
                <a:spcPts val="0"/>
              </a:spcAft>
              <a:buClr>
                <a:srgbClr val="434343"/>
              </a:buClr>
              <a:buSzPts val="2800"/>
              <a:buNone/>
              <a:defRPr sz="2800">
                <a:solidFill>
                  <a:srgbClr val="434343"/>
                </a:solidFill>
              </a:defRPr>
            </a:lvl9pPr>
          </a:lstStyle>
          <a:p>
            <a:endParaRPr/>
          </a:p>
        </p:txBody>
      </p:sp>
      <p:sp>
        <p:nvSpPr>
          <p:cNvPr id="244" name="Google Shape;244;p33"/>
          <p:cNvSpPr/>
          <p:nvPr/>
        </p:nvSpPr>
        <p:spPr>
          <a:xfrm flipH="1">
            <a:off x="0" y="0"/>
            <a:ext cx="4627800" cy="309900"/>
          </a:xfrm>
          <a:prstGeom prst="rect">
            <a:avLst/>
          </a:prstGeom>
          <a:solidFill>
            <a:srgbClr val="413B49">
              <a:alpha val="59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theme" Target="../theme/theme2.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theme" Target="../theme/theme3.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2pPr>
            <a:lvl3pPr lvl="2"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3pPr>
            <a:lvl4pPr lvl="3"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4pPr>
            <a:lvl5pPr lvl="4"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5pPr>
            <a:lvl6pPr lvl="5"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6pPr>
            <a:lvl7pPr lvl="6"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7pPr>
            <a:lvl8pPr lvl="7"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8pPr>
            <a:lvl9pPr lvl="8"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1pPr>
            <a:lvl2pPr marL="914400" lvl="1" indent="-3048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2pPr>
            <a:lvl3pPr marL="1371600" lvl="2" indent="-3048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3pPr>
            <a:lvl4pPr marL="1828800" lvl="3" indent="-3048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4pPr>
            <a:lvl5pPr marL="2286000" lvl="4" indent="-3048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5pPr>
            <a:lvl6pPr marL="2743200" lvl="5" indent="-3048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6pPr>
            <a:lvl7pPr marL="3200400" lvl="6" indent="-3048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7pPr>
            <a:lvl8pPr marL="3657600" lvl="7" indent="-3048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8pPr>
            <a:lvl9pPr marL="4114800" lvl="8" indent="-304800" rtl="0">
              <a:lnSpc>
                <a:spcPct val="115000"/>
              </a:lnSpc>
              <a:spcBef>
                <a:spcPts val="1600"/>
              </a:spcBef>
              <a:spcAft>
                <a:spcPts val="160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rgbClr val="666666"/>
                </a:solidFill>
                <a:latin typeface="Roboto Slab Regular"/>
                <a:ea typeface="Roboto Slab Regular"/>
                <a:cs typeface="Roboto Slab Regular"/>
                <a:sym typeface="Roboto Slab Regular"/>
              </a:defRPr>
            </a:lvl1pPr>
            <a:lvl2pPr lvl="1" algn="r" rtl="0">
              <a:buNone/>
              <a:defRPr sz="1300">
                <a:solidFill>
                  <a:srgbClr val="666666"/>
                </a:solidFill>
                <a:latin typeface="Roboto Slab Regular"/>
                <a:ea typeface="Roboto Slab Regular"/>
                <a:cs typeface="Roboto Slab Regular"/>
                <a:sym typeface="Roboto Slab Regular"/>
              </a:defRPr>
            </a:lvl2pPr>
            <a:lvl3pPr lvl="2" algn="r" rtl="0">
              <a:buNone/>
              <a:defRPr sz="1300">
                <a:solidFill>
                  <a:srgbClr val="666666"/>
                </a:solidFill>
                <a:latin typeface="Roboto Slab Regular"/>
                <a:ea typeface="Roboto Slab Regular"/>
                <a:cs typeface="Roboto Slab Regular"/>
                <a:sym typeface="Roboto Slab Regular"/>
              </a:defRPr>
            </a:lvl3pPr>
            <a:lvl4pPr lvl="3" algn="r" rtl="0">
              <a:buNone/>
              <a:defRPr sz="1300">
                <a:solidFill>
                  <a:srgbClr val="666666"/>
                </a:solidFill>
                <a:latin typeface="Roboto Slab Regular"/>
                <a:ea typeface="Roboto Slab Regular"/>
                <a:cs typeface="Roboto Slab Regular"/>
                <a:sym typeface="Roboto Slab Regular"/>
              </a:defRPr>
            </a:lvl4pPr>
            <a:lvl5pPr lvl="4" algn="r" rtl="0">
              <a:buNone/>
              <a:defRPr sz="1300">
                <a:solidFill>
                  <a:srgbClr val="666666"/>
                </a:solidFill>
                <a:latin typeface="Roboto Slab Regular"/>
                <a:ea typeface="Roboto Slab Regular"/>
                <a:cs typeface="Roboto Slab Regular"/>
                <a:sym typeface="Roboto Slab Regular"/>
              </a:defRPr>
            </a:lvl5pPr>
            <a:lvl6pPr lvl="5" algn="r" rtl="0">
              <a:buNone/>
              <a:defRPr sz="1300">
                <a:solidFill>
                  <a:srgbClr val="666666"/>
                </a:solidFill>
                <a:latin typeface="Roboto Slab Regular"/>
                <a:ea typeface="Roboto Slab Regular"/>
                <a:cs typeface="Roboto Slab Regular"/>
                <a:sym typeface="Roboto Slab Regular"/>
              </a:defRPr>
            </a:lvl6pPr>
            <a:lvl7pPr lvl="6" algn="r" rtl="0">
              <a:buNone/>
              <a:defRPr sz="1300">
                <a:solidFill>
                  <a:srgbClr val="666666"/>
                </a:solidFill>
                <a:latin typeface="Roboto Slab Regular"/>
                <a:ea typeface="Roboto Slab Regular"/>
                <a:cs typeface="Roboto Slab Regular"/>
                <a:sym typeface="Roboto Slab Regular"/>
              </a:defRPr>
            </a:lvl7pPr>
            <a:lvl8pPr lvl="7" algn="r" rtl="0">
              <a:buNone/>
              <a:defRPr sz="1300">
                <a:solidFill>
                  <a:srgbClr val="666666"/>
                </a:solidFill>
                <a:latin typeface="Roboto Slab Regular"/>
                <a:ea typeface="Roboto Slab Regular"/>
                <a:cs typeface="Roboto Slab Regular"/>
                <a:sym typeface="Roboto Slab Regular"/>
              </a:defRPr>
            </a:lvl8pPr>
            <a:lvl9pPr lvl="8" algn="r" rtl="0">
              <a:buNone/>
              <a:defRPr sz="1300">
                <a:solidFill>
                  <a:srgbClr val="666666"/>
                </a:solidFill>
                <a:latin typeface="Roboto Slab Regular"/>
                <a:ea typeface="Roboto Slab Regular"/>
                <a:cs typeface="Roboto Slab Regular"/>
                <a:sym typeface="Roboto Slab Regular"/>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7" r:id="rId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04"/>
        <p:cNvGrpSpPr/>
        <p:nvPr/>
      </p:nvGrpSpPr>
      <p:grpSpPr>
        <a:xfrm>
          <a:off x="0" y="0"/>
          <a:ext cx="0" cy="0"/>
          <a:chOff x="0" y="0"/>
          <a:chExt cx="0" cy="0"/>
        </a:xfrm>
      </p:grpSpPr>
      <p:sp>
        <p:nvSpPr>
          <p:cNvPr id="205" name="Google Shape;205;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2pPr>
            <a:lvl3pPr lvl="2"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3pPr>
            <a:lvl4pPr lvl="3"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4pPr>
            <a:lvl5pPr lvl="4"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5pPr>
            <a:lvl6pPr lvl="5"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6pPr>
            <a:lvl7pPr lvl="6"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7pPr>
            <a:lvl8pPr lvl="7"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8pPr>
            <a:lvl9pPr lvl="8"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9pPr>
          </a:lstStyle>
          <a:p>
            <a:endParaRPr/>
          </a:p>
        </p:txBody>
      </p:sp>
      <p:sp>
        <p:nvSpPr>
          <p:cNvPr id="206" name="Google Shape;206;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1pPr>
            <a:lvl2pPr marL="914400" lvl="1" indent="-3048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2pPr>
            <a:lvl3pPr marL="1371600" lvl="2" indent="-3048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3pPr>
            <a:lvl4pPr marL="1828800" lvl="3" indent="-3048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4pPr>
            <a:lvl5pPr marL="2286000" lvl="4" indent="-3048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5pPr>
            <a:lvl6pPr marL="2743200" lvl="5" indent="-3048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6pPr>
            <a:lvl7pPr marL="3200400" lvl="6" indent="-3048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7pPr>
            <a:lvl8pPr marL="3657600" lvl="7" indent="-3048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8pPr>
            <a:lvl9pPr marL="4114800" lvl="8" indent="-304800" rtl="0">
              <a:lnSpc>
                <a:spcPct val="115000"/>
              </a:lnSpc>
              <a:spcBef>
                <a:spcPts val="1600"/>
              </a:spcBef>
              <a:spcAft>
                <a:spcPts val="160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9pPr>
          </a:lstStyle>
          <a:p>
            <a:endParaRPr/>
          </a:p>
        </p:txBody>
      </p:sp>
      <p:sp>
        <p:nvSpPr>
          <p:cNvPr id="207" name="Google Shape;207;p2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rgbClr val="666666"/>
                </a:solidFill>
                <a:latin typeface="Roboto Slab Regular"/>
                <a:ea typeface="Roboto Slab Regular"/>
                <a:cs typeface="Roboto Slab Regular"/>
                <a:sym typeface="Roboto Slab Regular"/>
              </a:defRPr>
            </a:lvl1pPr>
            <a:lvl2pPr lvl="1" algn="r" rtl="0">
              <a:buNone/>
              <a:defRPr sz="1300">
                <a:solidFill>
                  <a:srgbClr val="666666"/>
                </a:solidFill>
                <a:latin typeface="Roboto Slab Regular"/>
                <a:ea typeface="Roboto Slab Regular"/>
                <a:cs typeface="Roboto Slab Regular"/>
                <a:sym typeface="Roboto Slab Regular"/>
              </a:defRPr>
            </a:lvl2pPr>
            <a:lvl3pPr lvl="2" algn="r" rtl="0">
              <a:buNone/>
              <a:defRPr sz="1300">
                <a:solidFill>
                  <a:srgbClr val="666666"/>
                </a:solidFill>
                <a:latin typeface="Roboto Slab Regular"/>
                <a:ea typeface="Roboto Slab Regular"/>
                <a:cs typeface="Roboto Slab Regular"/>
                <a:sym typeface="Roboto Slab Regular"/>
              </a:defRPr>
            </a:lvl3pPr>
            <a:lvl4pPr lvl="3" algn="r" rtl="0">
              <a:buNone/>
              <a:defRPr sz="1300">
                <a:solidFill>
                  <a:srgbClr val="666666"/>
                </a:solidFill>
                <a:latin typeface="Roboto Slab Regular"/>
                <a:ea typeface="Roboto Slab Regular"/>
                <a:cs typeface="Roboto Slab Regular"/>
                <a:sym typeface="Roboto Slab Regular"/>
              </a:defRPr>
            </a:lvl4pPr>
            <a:lvl5pPr lvl="4" algn="r" rtl="0">
              <a:buNone/>
              <a:defRPr sz="1300">
                <a:solidFill>
                  <a:srgbClr val="666666"/>
                </a:solidFill>
                <a:latin typeface="Roboto Slab Regular"/>
                <a:ea typeface="Roboto Slab Regular"/>
                <a:cs typeface="Roboto Slab Regular"/>
                <a:sym typeface="Roboto Slab Regular"/>
              </a:defRPr>
            </a:lvl5pPr>
            <a:lvl6pPr lvl="5" algn="r" rtl="0">
              <a:buNone/>
              <a:defRPr sz="1300">
                <a:solidFill>
                  <a:srgbClr val="666666"/>
                </a:solidFill>
                <a:latin typeface="Roboto Slab Regular"/>
                <a:ea typeface="Roboto Slab Regular"/>
                <a:cs typeface="Roboto Slab Regular"/>
                <a:sym typeface="Roboto Slab Regular"/>
              </a:defRPr>
            </a:lvl6pPr>
            <a:lvl7pPr lvl="6" algn="r" rtl="0">
              <a:buNone/>
              <a:defRPr sz="1300">
                <a:solidFill>
                  <a:srgbClr val="666666"/>
                </a:solidFill>
                <a:latin typeface="Roboto Slab Regular"/>
                <a:ea typeface="Roboto Slab Regular"/>
                <a:cs typeface="Roboto Slab Regular"/>
                <a:sym typeface="Roboto Slab Regular"/>
              </a:defRPr>
            </a:lvl7pPr>
            <a:lvl8pPr lvl="7" algn="r" rtl="0">
              <a:buNone/>
              <a:defRPr sz="1300">
                <a:solidFill>
                  <a:srgbClr val="666666"/>
                </a:solidFill>
                <a:latin typeface="Roboto Slab Regular"/>
                <a:ea typeface="Roboto Slab Regular"/>
                <a:cs typeface="Roboto Slab Regular"/>
                <a:sym typeface="Roboto Slab Regular"/>
              </a:defRPr>
            </a:lvl8pPr>
            <a:lvl9pPr lvl="8" algn="r" rtl="0">
              <a:buNone/>
              <a:defRPr sz="1300">
                <a:solidFill>
                  <a:srgbClr val="666666"/>
                </a:solidFill>
                <a:latin typeface="Roboto Slab Regular"/>
                <a:ea typeface="Roboto Slab Regular"/>
                <a:cs typeface="Roboto Slab Regular"/>
                <a:sym typeface="Roboto Slab Regular"/>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2pPr>
            <a:lvl3pPr lvl="2"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3pPr>
            <a:lvl4pPr lvl="3"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4pPr>
            <a:lvl5pPr lvl="4"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5pPr>
            <a:lvl6pPr lvl="5"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6pPr>
            <a:lvl7pPr lvl="6"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7pPr>
            <a:lvl8pPr lvl="7"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8pPr>
            <a:lvl9pPr lvl="8" rtl="0">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9pPr>
          </a:lstStyle>
          <a:p>
            <a:endParaRPr/>
          </a:p>
        </p:txBody>
      </p:sp>
      <p:sp>
        <p:nvSpPr>
          <p:cNvPr id="206" name="Google Shape;206;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1pPr>
            <a:lvl2pPr marL="914400" lvl="1" indent="-3048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2pPr>
            <a:lvl3pPr marL="1371600" lvl="2" indent="-3048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3pPr>
            <a:lvl4pPr marL="1828800" lvl="3" indent="-3048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4pPr>
            <a:lvl5pPr marL="2286000" lvl="4" indent="-3048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5pPr>
            <a:lvl6pPr marL="2743200" lvl="5" indent="-3048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6pPr>
            <a:lvl7pPr marL="3200400" lvl="6" indent="-3048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7pPr>
            <a:lvl8pPr marL="3657600" lvl="7" indent="-3048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8pPr>
            <a:lvl9pPr marL="4114800" lvl="8" indent="-304800" rtl="0">
              <a:lnSpc>
                <a:spcPct val="115000"/>
              </a:lnSpc>
              <a:spcBef>
                <a:spcPts val="1600"/>
              </a:spcBef>
              <a:spcAft>
                <a:spcPts val="160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9pPr>
          </a:lstStyle>
          <a:p>
            <a:endParaRPr/>
          </a:p>
        </p:txBody>
      </p:sp>
      <p:sp>
        <p:nvSpPr>
          <p:cNvPr id="207" name="Google Shape;207;p2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rgbClr val="666666"/>
                </a:solidFill>
                <a:latin typeface="Roboto Slab Regular"/>
                <a:ea typeface="Roboto Slab Regular"/>
                <a:cs typeface="Roboto Slab Regular"/>
                <a:sym typeface="Roboto Slab Regular"/>
              </a:defRPr>
            </a:lvl1pPr>
            <a:lvl2pPr lvl="1" algn="r" rtl="0">
              <a:buNone/>
              <a:defRPr sz="1300">
                <a:solidFill>
                  <a:srgbClr val="666666"/>
                </a:solidFill>
                <a:latin typeface="Roboto Slab Regular"/>
                <a:ea typeface="Roboto Slab Regular"/>
                <a:cs typeface="Roboto Slab Regular"/>
                <a:sym typeface="Roboto Slab Regular"/>
              </a:defRPr>
            </a:lvl2pPr>
            <a:lvl3pPr lvl="2" algn="r" rtl="0">
              <a:buNone/>
              <a:defRPr sz="1300">
                <a:solidFill>
                  <a:srgbClr val="666666"/>
                </a:solidFill>
                <a:latin typeface="Roboto Slab Regular"/>
                <a:ea typeface="Roboto Slab Regular"/>
                <a:cs typeface="Roboto Slab Regular"/>
                <a:sym typeface="Roboto Slab Regular"/>
              </a:defRPr>
            </a:lvl3pPr>
            <a:lvl4pPr lvl="3" algn="r" rtl="0">
              <a:buNone/>
              <a:defRPr sz="1300">
                <a:solidFill>
                  <a:srgbClr val="666666"/>
                </a:solidFill>
                <a:latin typeface="Roboto Slab Regular"/>
                <a:ea typeface="Roboto Slab Regular"/>
                <a:cs typeface="Roboto Slab Regular"/>
                <a:sym typeface="Roboto Slab Regular"/>
              </a:defRPr>
            </a:lvl4pPr>
            <a:lvl5pPr lvl="4" algn="r" rtl="0">
              <a:buNone/>
              <a:defRPr sz="1300">
                <a:solidFill>
                  <a:srgbClr val="666666"/>
                </a:solidFill>
                <a:latin typeface="Roboto Slab Regular"/>
                <a:ea typeface="Roboto Slab Regular"/>
                <a:cs typeface="Roboto Slab Regular"/>
                <a:sym typeface="Roboto Slab Regular"/>
              </a:defRPr>
            </a:lvl5pPr>
            <a:lvl6pPr lvl="5" algn="r" rtl="0">
              <a:buNone/>
              <a:defRPr sz="1300">
                <a:solidFill>
                  <a:srgbClr val="666666"/>
                </a:solidFill>
                <a:latin typeface="Roboto Slab Regular"/>
                <a:ea typeface="Roboto Slab Regular"/>
                <a:cs typeface="Roboto Slab Regular"/>
                <a:sym typeface="Roboto Slab Regular"/>
              </a:defRPr>
            </a:lvl6pPr>
            <a:lvl7pPr lvl="6" algn="r" rtl="0">
              <a:buNone/>
              <a:defRPr sz="1300">
                <a:solidFill>
                  <a:srgbClr val="666666"/>
                </a:solidFill>
                <a:latin typeface="Roboto Slab Regular"/>
                <a:ea typeface="Roboto Slab Regular"/>
                <a:cs typeface="Roboto Slab Regular"/>
                <a:sym typeface="Roboto Slab Regular"/>
              </a:defRPr>
            </a:lvl7pPr>
            <a:lvl8pPr lvl="7" algn="r" rtl="0">
              <a:buNone/>
              <a:defRPr sz="1300">
                <a:solidFill>
                  <a:srgbClr val="666666"/>
                </a:solidFill>
                <a:latin typeface="Roboto Slab Regular"/>
                <a:ea typeface="Roboto Slab Regular"/>
                <a:cs typeface="Roboto Slab Regular"/>
                <a:sym typeface="Roboto Slab Regular"/>
              </a:defRPr>
            </a:lvl8pPr>
            <a:lvl9pPr lvl="8" algn="r" rtl="0">
              <a:buNone/>
              <a:defRPr sz="1300">
                <a:solidFill>
                  <a:srgbClr val="666666"/>
                </a:solidFill>
                <a:latin typeface="Roboto Slab Regular"/>
                <a:ea typeface="Roboto Slab Regular"/>
                <a:cs typeface="Roboto Slab Regular"/>
                <a:sym typeface="Roboto Slab Regular"/>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1796553574"/>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slide" Target="slide5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slide" Target="slide6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slide" Target="slide5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slide" Target="slide5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slide" Target="slide59.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slide" Target="slide5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slide" Target="slide6.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slide" Target="slide6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slide" Target="slide64.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slide" Target="slide65.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slide" Target="slide65.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slide" Target="slide6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slide" Target="slide67.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slide" Target="slide68.xml"/></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slide" Target="slide23.xml"/></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80.png"/><Relationship Id="rId3" Type="http://schemas.openxmlformats.org/officeDocument/2006/relationships/image" Target="../media/image4.jpg"/><Relationship Id="rId7" Type="http://schemas.openxmlformats.org/officeDocument/2006/relationships/image" Target="../media/image60.png"/><Relationship Id="rId12" Type="http://schemas.openxmlformats.org/officeDocument/2006/relationships/slide" Target="slide18.xml"/><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slide" Target="slide10.xml"/><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70.png"/><Relationship Id="rId4" Type="http://schemas.openxmlformats.org/officeDocument/2006/relationships/slide" Target="slide69.xml"/><Relationship Id="rId9" Type="http://schemas.openxmlformats.org/officeDocument/2006/relationships/slide" Target="slide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8.xm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100.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slide" Target="slide24.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110.png"/></Relationships>
</file>

<file path=ppt/slides/_rels/slide6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6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image" Target="../media/image13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40.png"/></Relationships>
</file>

<file path=ppt/slides/_rels/slide65.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slide" Target="slide37.xml"/><Relationship Id="rId5" Type="http://schemas.openxmlformats.org/officeDocument/2006/relationships/image" Target="../media/image17.png"/><Relationship Id="rId4" Type="http://schemas.openxmlformats.org/officeDocument/2006/relationships/image" Target="../media/image15.png"/></Relationships>
</file>

<file path=ppt/slides/_rels/slide66.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170.png"/></Relationships>
</file>

<file path=ppt/slides/_rels/slide67.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68.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20.png"/><Relationship Id="rId1" Type="http://schemas.openxmlformats.org/officeDocument/2006/relationships/slideLayout" Target="../slideLayouts/slideLayout10.xml"/><Relationship Id="rId4" Type="http://schemas.openxmlformats.org/officeDocument/2006/relationships/image" Target="../media/image190.png"/></Relationships>
</file>

<file path=ppt/slides/_rels/slide69.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21.png"/><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slide" Target="slide60.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2"/>
        <p:cNvGrpSpPr/>
        <p:nvPr/>
      </p:nvGrpSpPr>
      <p:grpSpPr>
        <a:xfrm>
          <a:off x="0" y="0"/>
          <a:ext cx="0" cy="0"/>
          <a:chOff x="0" y="0"/>
          <a:chExt cx="0" cy="0"/>
        </a:xfrm>
      </p:grpSpPr>
      <p:pic>
        <p:nvPicPr>
          <p:cNvPr id="3" name="Picture 2">
            <a:extLst>
              <a:ext uri="{FF2B5EF4-FFF2-40B4-BE49-F238E27FC236}">
                <a16:creationId xmlns:a16="http://schemas.microsoft.com/office/drawing/2014/main" id="{D808165F-465F-4959-8D7E-A0923CCF5C0A}"/>
              </a:ext>
            </a:extLst>
          </p:cNvPr>
          <p:cNvPicPr>
            <a:picLocks noChangeAspect="1"/>
          </p:cNvPicPr>
          <p:nvPr/>
        </p:nvPicPr>
        <p:blipFill>
          <a:blip r:embed="rId4">
            <a:duotone>
              <a:schemeClr val="bg2">
                <a:shade val="45000"/>
                <a:satMod val="135000"/>
              </a:schemeClr>
              <a:prstClr val="white"/>
            </a:duotone>
          </a:blip>
          <a:stretch>
            <a:fillRect/>
          </a:stretch>
        </p:blipFill>
        <p:spPr>
          <a:xfrm>
            <a:off x="-18026" y="-4337"/>
            <a:ext cx="9143999" cy="5150013"/>
          </a:xfrm>
          <a:prstGeom prst="rect">
            <a:avLst/>
          </a:prstGeom>
        </p:spPr>
      </p:pic>
      <p:sp>
        <p:nvSpPr>
          <p:cNvPr id="8" name="Rectangle 7">
            <a:extLst>
              <a:ext uri="{FF2B5EF4-FFF2-40B4-BE49-F238E27FC236}">
                <a16:creationId xmlns:a16="http://schemas.microsoft.com/office/drawing/2014/main" id="{A3D2F8B6-D85F-42F0-BD58-6CF4AB5B67A8}"/>
              </a:ext>
            </a:extLst>
          </p:cNvPr>
          <p:cNvSpPr/>
          <p:nvPr/>
        </p:nvSpPr>
        <p:spPr>
          <a:xfrm>
            <a:off x="1189606" y="-57132"/>
            <a:ext cx="7972147" cy="4226177"/>
          </a:xfrm>
          <a:prstGeom prst="rect">
            <a:avLst/>
          </a:prstGeom>
          <a:solidFill>
            <a:srgbClr val="416586">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Google Shape;394;p52"/>
          <p:cNvSpPr txBox="1">
            <a:spLocks noGrp="1"/>
          </p:cNvSpPr>
          <p:nvPr>
            <p:ph type="ctrTitle"/>
          </p:nvPr>
        </p:nvSpPr>
        <p:spPr>
          <a:xfrm>
            <a:off x="1100830" y="1426509"/>
            <a:ext cx="8309499" cy="1209253"/>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fa-IR" dirty="0">
                <a:cs typeface="B Yekan" panose="00000400000000000000" pitchFamily="2" charset="-78"/>
              </a:rPr>
              <a:t>ضوابط اجرایی قانون بودجه</a:t>
            </a:r>
            <a:endParaRPr dirty="0">
              <a:solidFill>
                <a:srgbClr val="FFFFFF"/>
              </a:solidFill>
              <a:cs typeface="B Yekan" panose="00000400000000000000" pitchFamily="2" charset="-78"/>
            </a:endParaRPr>
          </a:p>
        </p:txBody>
      </p:sp>
      <p:sp>
        <p:nvSpPr>
          <p:cNvPr id="4" name="Google Shape;466;p58">
            <a:extLst>
              <a:ext uri="{FF2B5EF4-FFF2-40B4-BE49-F238E27FC236}">
                <a16:creationId xmlns:a16="http://schemas.microsoft.com/office/drawing/2014/main" id="{EB90FF46-6B13-48A1-9637-47601C3C6260}"/>
              </a:ext>
            </a:extLst>
          </p:cNvPr>
          <p:cNvSpPr/>
          <p:nvPr/>
        </p:nvSpPr>
        <p:spPr>
          <a:xfrm>
            <a:off x="-26633" y="2304757"/>
            <a:ext cx="1571348" cy="2838741"/>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94;p52">
            <a:extLst>
              <a:ext uri="{FF2B5EF4-FFF2-40B4-BE49-F238E27FC236}">
                <a16:creationId xmlns:a16="http://schemas.microsoft.com/office/drawing/2014/main" id="{84D04D50-5E5C-4DC8-A2A6-E4AB6AFD8E28}"/>
              </a:ext>
            </a:extLst>
          </p:cNvPr>
          <p:cNvSpPr txBox="1">
            <a:spLocks/>
          </p:cNvSpPr>
          <p:nvPr/>
        </p:nvSpPr>
        <p:spPr>
          <a:xfrm>
            <a:off x="1020929" y="2173987"/>
            <a:ext cx="8309499" cy="12092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6000"/>
              <a:buFont typeface="Fira Sans Extra Condensed Medium"/>
              <a:buNone/>
              <a:defRPr sz="6000" b="0" i="0" u="none" strike="noStrike" cap="none">
                <a:solidFill>
                  <a:srgbClr val="FFFFFF"/>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rgbClr val="434343"/>
              </a:buClr>
              <a:buSzPts val="5200"/>
              <a:buFont typeface="Squada One"/>
              <a:buNone/>
              <a:defRPr sz="5200" b="0" i="0" u="none" strike="noStrike" cap="none">
                <a:solidFill>
                  <a:srgbClr val="434343"/>
                </a:solidFill>
                <a:latin typeface="Squada One"/>
                <a:ea typeface="Squada One"/>
                <a:cs typeface="Squada One"/>
                <a:sym typeface="Squada One"/>
              </a:defRPr>
            </a:lvl2pPr>
            <a:lvl3pPr marR="0" lvl="2" algn="l" rtl="0">
              <a:lnSpc>
                <a:spcPct val="100000"/>
              </a:lnSpc>
              <a:spcBef>
                <a:spcPts val="0"/>
              </a:spcBef>
              <a:spcAft>
                <a:spcPts val="0"/>
              </a:spcAft>
              <a:buClr>
                <a:srgbClr val="434343"/>
              </a:buClr>
              <a:buSzPts val="5200"/>
              <a:buFont typeface="Squada One"/>
              <a:buNone/>
              <a:defRPr sz="5200" b="0" i="0" u="none" strike="noStrike" cap="none">
                <a:solidFill>
                  <a:srgbClr val="434343"/>
                </a:solidFill>
                <a:latin typeface="Squada One"/>
                <a:ea typeface="Squada One"/>
                <a:cs typeface="Squada One"/>
                <a:sym typeface="Squada One"/>
              </a:defRPr>
            </a:lvl3pPr>
            <a:lvl4pPr marR="0" lvl="3" algn="l" rtl="0">
              <a:lnSpc>
                <a:spcPct val="100000"/>
              </a:lnSpc>
              <a:spcBef>
                <a:spcPts val="0"/>
              </a:spcBef>
              <a:spcAft>
                <a:spcPts val="0"/>
              </a:spcAft>
              <a:buClr>
                <a:srgbClr val="434343"/>
              </a:buClr>
              <a:buSzPts val="5200"/>
              <a:buFont typeface="Squada One"/>
              <a:buNone/>
              <a:defRPr sz="5200" b="0" i="0" u="none" strike="noStrike" cap="none">
                <a:solidFill>
                  <a:srgbClr val="434343"/>
                </a:solidFill>
                <a:latin typeface="Squada One"/>
                <a:ea typeface="Squada One"/>
                <a:cs typeface="Squada One"/>
                <a:sym typeface="Squada One"/>
              </a:defRPr>
            </a:lvl4pPr>
            <a:lvl5pPr marR="0" lvl="4" algn="l" rtl="0">
              <a:lnSpc>
                <a:spcPct val="100000"/>
              </a:lnSpc>
              <a:spcBef>
                <a:spcPts val="0"/>
              </a:spcBef>
              <a:spcAft>
                <a:spcPts val="0"/>
              </a:spcAft>
              <a:buClr>
                <a:srgbClr val="434343"/>
              </a:buClr>
              <a:buSzPts val="5200"/>
              <a:buFont typeface="Squada One"/>
              <a:buNone/>
              <a:defRPr sz="5200" b="0" i="0" u="none" strike="noStrike" cap="none">
                <a:solidFill>
                  <a:srgbClr val="434343"/>
                </a:solidFill>
                <a:latin typeface="Squada One"/>
                <a:ea typeface="Squada One"/>
                <a:cs typeface="Squada One"/>
                <a:sym typeface="Squada One"/>
              </a:defRPr>
            </a:lvl5pPr>
            <a:lvl6pPr marR="0" lvl="5" algn="l" rtl="0">
              <a:lnSpc>
                <a:spcPct val="100000"/>
              </a:lnSpc>
              <a:spcBef>
                <a:spcPts val="0"/>
              </a:spcBef>
              <a:spcAft>
                <a:spcPts val="0"/>
              </a:spcAft>
              <a:buClr>
                <a:srgbClr val="434343"/>
              </a:buClr>
              <a:buSzPts val="5200"/>
              <a:buFont typeface="Squada One"/>
              <a:buNone/>
              <a:defRPr sz="5200" b="0" i="0" u="none" strike="noStrike" cap="none">
                <a:solidFill>
                  <a:srgbClr val="434343"/>
                </a:solidFill>
                <a:latin typeface="Squada One"/>
                <a:ea typeface="Squada One"/>
                <a:cs typeface="Squada One"/>
                <a:sym typeface="Squada One"/>
              </a:defRPr>
            </a:lvl6pPr>
            <a:lvl7pPr marR="0" lvl="6" algn="l" rtl="0">
              <a:lnSpc>
                <a:spcPct val="100000"/>
              </a:lnSpc>
              <a:spcBef>
                <a:spcPts val="0"/>
              </a:spcBef>
              <a:spcAft>
                <a:spcPts val="0"/>
              </a:spcAft>
              <a:buClr>
                <a:srgbClr val="434343"/>
              </a:buClr>
              <a:buSzPts val="5200"/>
              <a:buFont typeface="Squada One"/>
              <a:buNone/>
              <a:defRPr sz="5200" b="0" i="0" u="none" strike="noStrike" cap="none">
                <a:solidFill>
                  <a:srgbClr val="434343"/>
                </a:solidFill>
                <a:latin typeface="Squada One"/>
                <a:ea typeface="Squada One"/>
                <a:cs typeface="Squada One"/>
                <a:sym typeface="Squada One"/>
              </a:defRPr>
            </a:lvl7pPr>
            <a:lvl8pPr marR="0" lvl="7" algn="l" rtl="0">
              <a:lnSpc>
                <a:spcPct val="100000"/>
              </a:lnSpc>
              <a:spcBef>
                <a:spcPts val="0"/>
              </a:spcBef>
              <a:spcAft>
                <a:spcPts val="0"/>
              </a:spcAft>
              <a:buClr>
                <a:srgbClr val="434343"/>
              </a:buClr>
              <a:buSzPts val="5200"/>
              <a:buFont typeface="Squada One"/>
              <a:buNone/>
              <a:defRPr sz="5200" b="0" i="0" u="none" strike="noStrike" cap="none">
                <a:solidFill>
                  <a:srgbClr val="434343"/>
                </a:solidFill>
                <a:latin typeface="Squada One"/>
                <a:ea typeface="Squada One"/>
                <a:cs typeface="Squada One"/>
                <a:sym typeface="Squada One"/>
              </a:defRPr>
            </a:lvl8pPr>
            <a:lvl9pPr marR="0" lvl="8" algn="l" rtl="0">
              <a:lnSpc>
                <a:spcPct val="100000"/>
              </a:lnSpc>
              <a:spcBef>
                <a:spcPts val="0"/>
              </a:spcBef>
              <a:spcAft>
                <a:spcPts val="0"/>
              </a:spcAft>
              <a:buClr>
                <a:srgbClr val="434343"/>
              </a:buClr>
              <a:buSzPts val="5200"/>
              <a:buFont typeface="Squada One"/>
              <a:buNone/>
              <a:defRPr sz="5200" b="0" i="0" u="none" strike="noStrike" cap="none">
                <a:solidFill>
                  <a:srgbClr val="434343"/>
                </a:solidFill>
                <a:latin typeface="Squada One"/>
                <a:ea typeface="Squada One"/>
                <a:cs typeface="Squada One"/>
                <a:sym typeface="Squada One"/>
              </a:defRPr>
            </a:lvl9pPr>
          </a:lstStyle>
          <a:p>
            <a:pPr algn="ctr" rtl="1"/>
            <a:r>
              <a:rPr lang="fa-IR" sz="4000" dirty="0">
                <a:cs typeface="B Yekan" panose="00000400000000000000" pitchFamily="2" charset="-78"/>
              </a:rPr>
              <a:t>مقایسه 1400 و 1401</a:t>
            </a:r>
          </a:p>
        </p:txBody>
      </p:sp>
      <p:sp>
        <p:nvSpPr>
          <p:cNvPr id="6" name="Google Shape;466;p58">
            <a:extLst>
              <a:ext uri="{FF2B5EF4-FFF2-40B4-BE49-F238E27FC236}">
                <a16:creationId xmlns:a16="http://schemas.microsoft.com/office/drawing/2014/main" id="{3B7E42B8-6E05-4BC2-B4DF-2290A856636F}"/>
              </a:ext>
            </a:extLst>
          </p:cNvPr>
          <p:cNvSpPr/>
          <p:nvPr/>
        </p:nvSpPr>
        <p:spPr>
          <a:xfrm>
            <a:off x="-27166" y="2676912"/>
            <a:ext cx="1571348" cy="2475466"/>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2"/>
          <p:cNvSpPr txBox="1">
            <a:spLocks noGrp="1"/>
          </p:cNvSpPr>
          <p:nvPr>
            <p:ph type="subTitle" idx="1"/>
          </p:nvPr>
        </p:nvSpPr>
        <p:spPr>
          <a:xfrm>
            <a:off x="-44386" y="4293334"/>
            <a:ext cx="1669001" cy="7170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fa-IR" sz="1600" dirty="0">
                <a:latin typeface="Fira Sans Extra Condensed Medium"/>
                <a:cs typeface="B Yekan" panose="00000400000000000000" pitchFamily="2" charset="-78"/>
              </a:rPr>
              <a:t>اردی بهشت </a:t>
            </a:r>
            <a:r>
              <a:rPr lang="fa-IR" sz="1600" dirty="0">
                <a:latin typeface="Fira Sans Extra Condensed Medium"/>
                <a:cs typeface="B Yekan" panose="00000400000000000000" pitchFamily="2" charset="-78"/>
                <a:sym typeface="Fira Sans Extra Condensed Medium"/>
              </a:rPr>
              <a:t>14</a:t>
            </a:r>
            <a:r>
              <a:rPr lang="fa-IR" sz="1600" dirty="0">
                <a:latin typeface="Fira Sans Extra Condensed Medium"/>
                <a:cs typeface="B Yekan" panose="00000400000000000000" pitchFamily="2" charset="-78"/>
              </a:rPr>
              <a:t>01</a:t>
            </a:r>
            <a:endParaRPr sz="1600" dirty="0">
              <a:latin typeface="Fira Sans Extra Condensed Medium"/>
              <a:cs typeface="B Yekan" panose="00000400000000000000" pitchFamily="2" charset="-78"/>
            </a:endParaRPr>
          </a:p>
        </p:txBody>
      </p:sp>
      <p:sp>
        <p:nvSpPr>
          <p:cNvPr id="7" name="Google Shape;393;p52">
            <a:extLst>
              <a:ext uri="{FF2B5EF4-FFF2-40B4-BE49-F238E27FC236}">
                <a16:creationId xmlns:a16="http://schemas.microsoft.com/office/drawing/2014/main" id="{2AA8F64C-F2E8-4B54-971A-7F631C459165}"/>
              </a:ext>
            </a:extLst>
          </p:cNvPr>
          <p:cNvSpPr txBox="1">
            <a:spLocks/>
          </p:cNvSpPr>
          <p:nvPr/>
        </p:nvSpPr>
        <p:spPr>
          <a:xfrm>
            <a:off x="-213337" y="3919135"/>
            <a:ext cx="1904258" cy="42266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rgbClr val="FFFFFF"/>
              </a:buClr>
              <a:buSzPts val="1200"/>
              <a:buFont typeface="Roboto Slab Regular"/>
              <a:buNone/>
              <a:defRPr sz="1200" b="0" i="0" u="none" strike="noStrike" cap="none">
                <a:solidFill>
                  <a:srgbClr val="FFFFFF"/>
                </a:solidFill>
                <a:latin typeface="Roboto Slab Regular"/>
                <a:ea typeface="Roboto Slab Regular"/>
                <a:cs typeface="Roboto Slab Regular"/>
                <a:sym typeface="Roboto Slab Regular"/>
              </a:defRPr>
            </a:lvl1pPr>
            <a:lvl2pPr marL="914400" marR="0" lvl="1" indent="-304800" algn="r" rtl="0">
              <a:lnSpc>
                <a:spcPct val="100000"/>
              </a:lnSpc>
              <a:spcBef>
                <a:spcPts val="0"/>
              </a:spcBef>
              <a:spcAft>
                <a:spcPts val="0"/>
              </a:spcAft>
              <a:buClr>
                <a:srgbClr val="434343"/>
              </a:buClr>
              <a:buSzPts val="2800"/>
              <a:buFont typeface="Roboto Slab Regular"/>
              <a:buNone/>
              <a:defRPr sz="2800" b="0" i="0" u="none" strike="noStrike" cap="none">
                <a:solidFill>
                  <a:srgbClr val="434343"/>
                </a:solidFill>
                <a:latin typeface="Roboto Slab Regular"/>
                <a:ea typeface="Roboto Slab Regular"/>
                <a:cs typeface="Roboto Slab Regular"/>
                <a:sym typeface="Roboto Slab Regular"/>
              </a:defRPr>
            </a:lvl2pPr>
            <a:lvl3pPr marL="1371600" marR="0" lvl="2" indent="-304800" algn="r" rtl="0">
              <a:lnSpc>
                <a:spcPct val="100000"/>
              </a:lnSpc>
              <a:spcBef>
                <a:spcPts val="0"/>
              </a:spcBef>
              <a:spcAft>
                <a:spcPts val="0"/>
              </a:spcAft>
              <a:buClr>
                <a:srgbClr val="434343"/>
              </a:buClr>
              <a:buSzPts val="2800"/>
              <a:buFont typeface="Roboto Slab Regular"/>
              <a:buNone/>
              <a:defRPr sz="2800" b="0" i="0" u="none" strike="noStrike" cap="none">
                <a:solidFill>
                  <a:srgbClr val="434343"/>
                </a:solidFill>
                <a:latin typeface="Roboto Slab Regular"/>
                <a:ea typeface="Roboto Slab Regular"/>
                <a:cs typeface="Roboto Slab Regular"/>
                <a:sym typeface="Roboto Slab Regular"/>
              </a:defRPr>
            </a:lvl3pPr>
            <a:lvl4pPr marL="1828800" marR="0" lvl="3" indent="-304800" algn="r" rtl="0">
              <a:lnSpc>
                <a:spcPct val="100000"/>
              </a:lnSpc>
              <a:spcBef>
                <a:spcPts val="0"/>
              </a:spcBef>
              <a:spcAft>
                <a:spcPts val="0"/>
              </a:spcAft>
              <a:buClr>
                <a:srgbClr val="434343"/>
              </a:buClr>
              <a:buSzPts val="2800"/>
              <a:buFont typeface="Roboto Slab Regular"/>
              <a:buNone/>
              <a:defRPr sz="2800" b="0" i="0" u="none" strike="noStrike" cap="none">
                <a:solidFill>
                  <a:srgbClr val="434343"/>
                </a:solidFill>
                <a:latin typeface="Roboto Slab Regular"/>
                <a:ea typeface="Roboto Slab Regular"/>
                <a:cs typeface="Roboto Slab Regular"/>
                <a:sym typeface="Roboto Slab Regular"/>
              </a:defRPr>
            </a:lvl4pPr>
            <a:lvl5pPr marL="2286000" marR="0" lvl="4" indent="-304800" algn="r" rtl="0">
              <a:lnSpc>
                <a:spcPct val="100000"/>
              </a:lnSpc>
              <a:spcBef>
                <a:spcPts val="0"/>
              </a:spcBef>
              <a:spcAft>
                <a:spcPts val="0"/>
              </a:spcAft>
              <a:buClr>
                <a:srgbClr val="434343"/>
              </a:buClr>
              <a:buSzPts val="2800"/>
              <a:buFont typeface="Roboto Slab Regular"/>
              <a:buNone/>
              <a:defRPr sz="2800" b="0" i="0" u="none" strike="noStrike" cap="none">
                <a:solidFill>
                  <a:srgbClr val="434343"/>
                </a:solidFill>
                <a:latin typeface="Roboto Slab Regular"/>
                <a:ea typeface="Roboto Slab Regular"/>
                <a:cs typeface="Roboto Slab Regular"/>
                <a:sym typeface="Roboto Slab Regular"/>
              </a:defRPr>
            </a:lvl5pPr>
            <a:lvl6pPr marL="2743200" marR="0" lvl="5" indent="-304800" algn="r" rtl="0">
              <a:lnSpc>
                <a:spcPct val="100000"/>
              </a:lnSpc>
              <a:spcBef>
                <a:spcPts val="0"/>
              </a:spcBef>
              <a:spcAft>
                <a:spcPts val="0"/>
              </a:spcAft>
              <a:buClr>
                <a:srgbClr val="434343"/>
              </a:buClr>
              <a:buSzPts val="2800"/>
              <a:buFont typeface="Roboto Slab Regular"/>
              <a:buNone/>
              <a:defRPr sz="2800" b="0" i="0" u="none" strike="noStrike" cap="none">
                <a:solidFill>
                  <a:srgbClr val="434343"/>
                </a:solidFill>
                <a:latin typeface="Roboto Slab Regular"/>
                <a:ea typeface="Roboto Slab Regular"/>
                <a:cs typeface="Roboto Slab Regular"/>
                <a:sym typeface="Roboto Slab Regular"/>
              </a:defRPr>
            </a:lvl6pPr>
            <a:lvl7pPr marL="3200400" marR="0" lvl="6" indent="-304800" algn="r" rtl="0">
              <a:lnSpc>
                <a:spcPct val="100000"/>
              </a:lnSpc>
              <a:spcBef>
                <a:spcPts val="0"/>
              </a:spcBef>
              <a:spcAft>
                <a:spcPts val="0"/>
              </a:spcAft>
              <a:buClr>
                <a:srgbClr val="434343"/>
              </a:buClr>
              <a:buSzPts val="2800"/>
              <a:buFont typeface="Roboto Slab Regular"/>
              <a:buNone/>
              <a:defRPr sz="2800" b="0" i="0" u="none" strike="noStrike" cap="none">
                <a:solidFill>
                  <a:srgbClr val="434343"/>
                </a:solidFill>
                <a:latin typeface="Roboto Slab Regular"/>
                <a:ea typeface="Roboto Slab Regular"/>
                <a:cs typeface="Roboto Slab Regular"/>
                <a:sym typeface="Roboto Slab Regular"/>
              </a:defRPr>
            </a:lvl7pPr>
            <a:lvl8pPr marL="3657600" marR="0" lvl="7" indent="-304800" algn="r" rtl="0">
              <a:lnSpc>
                <a:spcPct val="100000"/>
              </a:lnSpc>
              <a:spcBef>
                <a:spcPts val="0"/>
              </a:spcBef>
              <a:spcAft>
                <a:spcPts val="0"/>
              </a:spcAft>
              <a:buClr>
                <a:srgbClr val="434343"/>
              </a:buClr>
              <a:buSzPts val="2800"/>
              <a:buFont typeface="Roboto Slab Regular"/>
              <a:buNone/>
              <a:defRPr sz="2800" b="0" i="0" u="none" strike="noStrike" cap="none">
                <a:solidFill>
                  <a:srgbClr val="434343"/>
                </a:solidFill>
                <a:latin typeface="Roboto Slab Regular"/>
                <a:ea typeface="Roboto Slab Regular"/>
                <a:cs typeface="Roboto Slab Regular"/>
                <a:sym typeface="Roboto Slab Regular"/>
              </a:defRPr>
            </a:lvl8pPr>
            <a:lvl9pPr marL="4114800" marR="0" lvl="8" indent="-304800" algn="r" rtl="0">
              <a:lnSpc>
                <a:spcPct val="100000"/>
              </a:lnSpc>
              <a:spcBef>
                <a:spcPts val="0"/>
              </a:spcBef>
              <a:spcAft>
                <a:spcPts val="0"/>
              </a:spcAft>
              <a:buClr>
                <a:srgbClr val="434343"/>
              </a:buClr>
              <a:buSzPts val="2800"/>
              <a:buFont typeface="Roboto Slab Regular"/>
              <a:buNone/>
              <a:defRPr sz="2800" b="0" i="0" u="none" strike="noStrike" cap="none">
                <a:solidFill>
                  <a:srgbClr val="434343"/>
                </a:solidFill>
                <a:latin typeface="Roboto Slab Regular"/>
                <a:ea typeface="Roboto Slab Regular"/>
                <a:cs typeface="Roboto Slab Regular"/>
                <a:sym typeface="Roboto Slab Regular"/>
              </a:defRPr>
            </a:lvl9pPr>
          </a:lstStyle>
          <a:p>
            <a:pPr marL="0" indent="0" algn="ctr" rtl="1"/>
            <a:r>
              <a:rPr lang="fa-IR" sz="1600" dirty="0">
                <a:latin typeface="Fira Sans Extra Condensed Medium"/>
                <a:cs typeface="B Roya" panose="00000400000000000000" pitchFamily="2" charset="-78"/>
              </a:rPr>
              <a:t>تهیه کننده: </a:t>
            </a:r>
          </a:p>
          <a:p>
            <a:pPr marL="0" indent="0" algn="ctr" rtl="1"/>
            <a:r>
              <a:rPr lang="fa-IR" sz="1600" dirty="0">
                <a:latin typeface="Fira Sans Extra Condensed Medium"/>
                <a:cs typeface="B Roya" panose="00000400000000000000" pitchFamily="2" charset="-78"/>
              </a:rPr>
              <a:t>سعیده حشمتی</a:t>
            </a:r>
          </a:p>
        </p:txBody>
      </p:sp>
      <p:sp>
        <p:nvSpPr>
          <p:cNvPr id="2" name="Rectangle 1">
            <a:extLst>
              <a:ext uri="{FF2B5EF4-FFF2-40B4-BE49-F238E27FC236}">
                <a16:creationId xmlns:a16="http://schemas.microsoft.com/office/drawing/2014/main" id="{A84FF021-A9BB-44C1-9E67-E55242580B34}"/>
              </a:ext>
            </a:extLst>
          </p:cNvPr>
          <p:cNvSpPr/>
          <p:nvPr/>
        </p:nvSpPr>
        <p:spPr>
          <a:xfrm>
            <a:off x="3666335" y="281511"/>
            <a:ext cx="3018683" cy="738664"/>
          </a:xfrm>
          <a:prstGeom prst="rect">
            <a:avLst/>
          </a:prstGeom>
        </p:spPr>
        <p:txBody>
          <a:bodyPr wrap="square">
            <a:spAutoFit/>
          </a:bodyPr>
          <a:lstStyle/>
          <a:p>
            <a:pPr marL="0" indent="0" algn="ctr" rtl="1"/>
            <a:r>
              <a:rPr lang="fa-IR" dirty="0">
                <a:solidFill>
                  <a:srgbClr val="D1D0D0"/>
                </a:solidFill>
                <a:latin typeface="Fira Sans Extra Condensed Medium"/>
                <a:cs typeface="B Nazanin" panose="00000400000000000000" pitchFamily="2" charset="-78"/>
              </a:rPr>
              <a:t>سازمان مدیریت و برنامه ریزی استان تهران</a:t>
            </a:r>
          </a:p>
          <a:p>
            <a:pPr marL="0" indent="0" algn="ctr" rtl="1"/>
            <a:r>
              <a:rPr lang="fa-IR" dirty="0">
                <a:solidFill>
                  <a:srgbClr val="D1D0D0"/>
                </a:solidFill>
                <a:latin typeface="Fira Sans Extra Condensed Medium"/>
                <a:cs typeface="B Nazanin" panose="00000400000000000000" pitchFamily="2" charset="-78"/>
              </a:rPr>
              <a:t>معاونت هماهنگی برنامه و بودجه</a:t>
            </a:r>
          </a:p>
          <a:p>
            <a:pPr marL="0" indent="0" algn="ctr" rtl="1"/>
            <a:r>
              <a:rPr lang="fa-IR" dirty="0">
                <a:solidFill>
                  <a:srgbClr val="D1D0D0"/>
                </a:solidFill>
                <a:latin typeface="Fira Sans Extra Condensed Medium"/>
                <a:cs typeface="B Nazanin" panose="00000400000000000000" pitchFamily="2" charset="-78"/>
              </a:rPr>
              <a:t>گروه تلفیق </a:t>
            </a:r>
          </a:p>
        </p:txBody>
      </p:sp>
      <p:pic>
        <p:nvPicPr>
          <p:cNvPr id="10" name="Picture 9">
            <a:extLst>
              <a:ext uri="{FF2B5EF4-FFF2-40B4-BE49-F238E27FC236}">
                <a16:creationId xmlns:a16="http://schemas.microsoft.com/office/drawing/2014/main" id="{87BA9EBE-AACE-46D1-9408-3FC58782A07C}"/>
              </a:ext>
            </a:extLst>
          </p:cNvPr>
          <p:cNvPicPr>
            <a:picLocks noChangeAspect="1"/>
          </p:cNvPicPr>
          <p:nvPr/>
        </p:nvPicPr>
        <p:blipFill rotWithShape="1">
          <a:blip r:embed="rId5">
            <a:clrChange>
              <a:clrFrom>
                <a:srgbClr val="FDFDFD"/>
              </a:clrFrom>
              <a:clrTo>
                <a:srgbClr val="FDFDFD">
                  <a:alpha val="0"/>
                </a:srgbClr>
              </a:clrTo>
            </a:clrChange>
            <a:lum bright="70000" contrast="-70000"/>
          </a:blip>
          <a:srcRect l="12886" r="11855" b="27681"/>
          <a:stretch/>
        </p:blipFill>
        <p:spPr>
          <a:xfrm>
            <a:off x="4995999" y="19886"/>
            <a:ext cx="341068" cy="32774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94"/>
                                        </p:tgtEl>
                                        <p:attrNameLst>
                                          <p:attrName>style.visibility</p:attrName>
                                        </p:attrNameLst>
                                      </p:cBhvr>
                                      <p:to>
                                        <p:strVal val="visible"/>
                                      </p:to>
                                    </p:set>
                                    <p:animEffect transition="in" filter="fade">
                                      <p:cBhvr>
                                        <p:cTn id="7" dur="1000"/>
                                        <p:tgtEl>
                                          <p:spTgt spid="394"/>
                                        </p:tgtEl>
                                      </p:cBhvr>
                                    </p:animEffect>
                                    <p:anim calcmode="lin" valueType="num">
                                      <p:cBhvr>
                                        <p:cTn id="8" dur="1000" fill="hold"/>
                                        <p:tgtEl>
                                          <p:spTgt spid="394"/>
                                        </p:tgtEl>
                                        <p:attrNameLst>
                                          <p:attrName>ppt_x</p:attrName>
                                        </p:attrNameLst>
                                      </p:cBhvr>
                                      <p:tavLst>
                                        <p:tav tm="0">
                                          <p:val>
                                            <p:strVal val="#ppt_x"/>
                                          </p:val>
                                        </p:tav>
                                        <p:tav tm="100000">
                                          <p:val>
                                            <p:strVal val="#ppt_x"/>
                                          </p:val>
                                        </p:tav>
                                      </p:tavLst>
                                    </p:anim>
                                    <p:anim calcmode="lin" valueType="num">
                                      <p:cBhvr>
                                        <p:cTn id="9" dur="1000" fill="hold"/>
                                        <p:tgtEl>
                                          <p:spTgt spid="39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93">
                                            <p:txEl>
                                              <p:pRg st="0" end="0"/>
                                            </p:txEl>
                                          </p:spTgt>
                                        </p:tgtEl>
                                        <p:attrNameLst>
                                          <p:attrName>style.visibility</p:attrName>
                                        </p:attrNameLst>
                                      </p:cBhvr>
                                      <p:to>
                                        <p:strVal val="visible"/>
                                      </p:to>
                                    </p:set>
                                    <p:animEffect transition="in" filter="fade">
                                      <p:cBhvr>
                                        <p:cTn id="25" dur="1000"/>
                                        <p:tgtEl>
                                          <p:spTgt spid="393">
                                            <p:txEl>
                                              <p:pRg st="0" end="0"/>
                                            </p:txEl>
                                          </p:spTgt>
                                        </p:tgtEl>
                                      </p:cBhvr>
                                    </p:animEffect>
                                    <p:anim calcmode="lin" valueType="num">
                                      <p:cBhvr>
                                        <p:cTn id="26" dur="1000" fill="hold"/>
                                        <p:tgtEl>
                                          <p:spTgt spid="39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9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 grpId="0"/>
      <p:bldP spid="5" grpId="0"/>
      <p:bldP spid="393"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707892" y="1154524"/>
            <a:ext cx="4452362" cy="3491252"/>
          </a:xfrm>
          <a:prstGeom prst="rect">
            <a:avLst/>
          </a:prstGeom>
        </p:spPr>
        <p:txBody>
          <a:bodyPr spcFirstLastPara="1" wrap="square" lIns="91425" tIns="91425" rIns="91425" bIns="91425" anchor="t" anchorCtr="0">
            <a:noAutofit/>
          </a:bodyPr>
          <a:lstStyle/>
          <a:p>
            <a:pPr algn="justLow" rtl="1">
              <a:lnSpc>
                <a:spcPct val="150000"/>
              </a:lnSpc>
            </a:pPr>
            <a:r>
              <a:rPr lang="fa-IR" sz="1400" b="1" dirty="0">
                <a:cs typeface="B Mitra" panose="00000400000000000000" pitchFamily="2" charset="-78"/>
              </a:rPr>
              <a:t>ماده 7</a:t>
            </a:r>
          </a:p>
          <a:p>
            <a:pPr algn="justLow" rtl="1">
              <a:lnSpc>
                <a:spcPct val="150000"/>
              </a:lnSpc>
            </a:pPr>
            <a:r>
              <a:rPr lang="ar-SA" sz="1400" dirty="0">
                <a:cs typeface="B Mitra" panose="00000400000000000000" pitchFamily="2" charset="-78"/>
              </a:rPr>
              <a:t>تبصره ۱- در مورد بازنشستگان شرکت‌های دولتی، مزایای یادشده کماکان از محل منابع داخلی مربوط به شرکت قابل پرداخت است، مگر در مواردی که به موجب قانون توسط صندوق بازنشستگی مربوط قابل پرداخت باشد.</a:t>
            </a:r>
          </a:p>
          <a:p>
            <a:pPr algn="justLow" rtl="1">
              <a:lnSpc>
                <a:spcPct val="150000"/>
              </a:lnSpc>
            </a:pPr>
            <a:r>
              <a:rPr lang="ar-SA" sz="1400" dirty="0">
                <a:cs typeface="B Mitra" panose="00000400000000000000" pitchFamily="2" charset="-78"/>
              </a:rPr>
              <a:t>تبصره ۲- در اجرای ماده (۳۰) قانون برنامه، دستگاه‌های اجرایی مکلفند در حدود تکالیف قانونی نسبت به ارایه امکانات رفاهی به بازنشستگان و مستمری‌بگیران خود در سقف اعتبارات ابلاغی مربوط اقدام نمایند.</a:t>
            </a:r>
          </a:p>
        </p:txBody>
      </p:sp>
      <p:grpSp>
        <p:nvGrpSpPr>
          <p:cNvPr id="472" name="Google Shape;472;p58"/>
          <p:cNvGrpSpPr/>
          <p:nvPr/>
        </p:nvGrpSpPr>
        <p:grpSpPr>
          <a:xfrm flipH="1">
            <a:off x="4182533" y="4075"/>
            <a:ext cx="393539" cy="5157600"/>
            <a:chOff x="3047922" y="4075"/>
            <a:chExt cx="392700" cy="5157600"/>
          </a:xfrm>
        </p:grpSpPr>
        <p:sp>
          <p:nvSpPr>
            <p:cNvPr id="473" name="Google Shape;473;p58"/>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7" name="Google Shape;471;p58">
            <a:extLst>
              <a:ext uri="{FF2B5EF4-FFF2-40B4-BE49-F238E27FC236}">
                <a16:creationId xmlns:a16="http://schemas.microsoft.com/office/drawing/2014/main" id="{A664B3B4-DCF7-4C29-AC49-053171A56FD4}"/>
              </a:ext>
            </a:extLst>
          </p:cNvPr>
          <p:cNvSpPr txBox="1">
            <a:spLocks/>
          </p:cNvSpPr>
          <p:nvPr/>
        </p:nvSpPr>
        <p:spPr>
          <a:xfrm>
            <a:off x="95702" y="1142424"/>
            <a:ext cx="4422664" cy="34912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algn="justLow" rtl="1">
              <a:lnSpc>
                <a:spcPct val="150000"/>
              </a:lnSpc>
            </a:pPr>
            <a:r>
              <a:rPr lang="fa-IR" sz="1400" b="1" dirty="0">
                <a:cs typeface="B Mitra" panose="00000400000000000000" pitchFamily="2" charset="-78"/>
              </a:rPr>
              <a:t>ماده 7</a:t>
            </a:r>
          </a:p>
          <a:p>
            <a:pPr algn="justLow" rtl="1">
              <a:lnSpc>
                <a:spcPct val="150000"/>
              </a:lnSpc>
            </a:pPr>
            <a:r>
              <a:rPr lang="ar-SA" sz="1400" dirty="0">
                <a:cs typeface="B Mitra" panose="00000400000000000000" pitchFamily="2" charset="-78"/>
              </a:rPr>
              <a:t>تبصره ۱- در مورد بازنشستگان شرکت‌های دولتی، مزایای یادشده کماکان از محل منابع داخلی مربوط به شرکت قابل پرداخت است، مگر در مواردی که به موجب قانون توسط صندوق بازنشستگی مربوط قابل پرداخت باشد.</a:t>
            </a:r>
          </a:p>
          <a:p>
            <a:pPr algn="justLow" rtl="1">
              <a:lnSpc>
                <a:spcPct val="150000"/>
              </a:lnSpc>
            </a:pPr>
            <a:r>
              <a:rPr lang="ar-SA" sz="1400" dirty="0">
                <a:cs typeface="B Mitra" panose="00000400000000000000" pitchFamily="2" charset="-78"/>
              </a:rPr>
              <a:t>تبصره ۲- در اجرای ماده (۳۰) قانون برنامه، دستگاه‌های اجرایی مکلفند در حدود تکالیف قانونی نسبت به ارایه امکانات رفاهی به بازنشستگان و مستمری‌بگیران خود در سقف اعتبارات ابلاغی مربوط</a:t>
            </a:r>
            <a:r>
              <a:rPr lang="fa-IR" sz="1400" dirty="0">
                <a:cs typeface="B Mitra" panose="00000400000000000000" pitchFamily="2" charset="-78"/>
              </a:rPr>
              <a:t> </a:t>
            </a:r>
            <a:r>
              <a:rPr lang="fa-IR" sz="1400" dirty="0">
                <a:highlight>
                  <a:srgbClr val="000080"/>
                </a:highlight>
                <a:cs typeface="B Mitra" panose="00000400000000000000" pitchFamily="2" charset="-78"/>
              </a:rPr>
              <a:t>و بر اساس دستورالعمل موضوع </a:t>
            </a:r>
            <a:r>
              <a:rPr lang="fa-IR" sz="1400" u="sng" dirty="0">
                <a:highlight>
                  <a:srgbClr val="000080"/>
                </a:highlight>
                <a:cs typeface="B Mitra" panose="00000400000000000000" pitchFamily="2" charset="-78"/>
                <a:hlinkClick r:id="rId4" action="ppaction://hlinksldjump"/>
              </a:rPr>
              <a:t>ماده (43) این تصویب نامه</a:t>
            </a:r>
            <a:r>
              <a:rPr lang="ar-SA" sz="1400" u="sng" dirty="0">
                <a:highlight>
                  <a:srgbClr val="000080"/>
                </a:highlight>
                <a:cs typeface="B Mitra" panose="00000400000000000000" pitchFamily="2" charset="-78"/>
                <a:hlinkClick r:id="rId4" action="ppaction://hlinksldjump"/>
              </a:rPr>
              <a:t> </a:t>
            </a:r>
            <a:r>
              <a:rPr lang="ar-SA" sz="1400" dirty="0">
                <a:cs typeface="B Mitra" panose="00000400000000000000" pitchFamily="2" charset="-78"/>
              </a:rPr>
              <a:t>اقدام نمایند.</a:t>
            </a:r>
          </a:p>
        </p:txBody>
      </p:sp>
    </p:spTree>
    <p:extLst>
      <p:ext uri="{BB962C8B-B14F-4D97-AF65-F5344CB8AC3E}">
        <p14:creationId xmlns:p14="http://schemas.microsoft.com/office/powerpoint/2010/main" val="1909495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707892" y="1154524"/>
            <a:ext cx="4452362" cy="3491252"/>
          </a:xfrm>
          <a:prstGeom prst="rect">
            <a:avLst/>
          </a:prstGeom>
        </p:spPr>
        <p:txBody>
          <a:bodyPr spcFirstLastPara="1" wrap="square" lIns="91425" tIns="91425" rIns="91425" bIns="91425" anchor="t" anchorCtr="0">
            <a:noAutofit/>
          </a:bodyPr>
          <a:lstStyle/>
          <a:p>
            <a:pPr algn="justLow" rtl="1">
              <a:lnSpc>
                <a:spcPct val="150000"/>
              </a:lnSpc>
            </a:pPr>
            <a:r>
              <a:rPr lang="fa-IR" sz="1400" b="1" dirty="0">
                <a:cs typeface="B Mitra" panose="00000400000000000000" pitchFamily="2" charset="-78"/>
              </a:rPr>
              <a:t>ماده ۸- </a:t>
            </a:r>
            <a:r>
              <a:rPr lang="fa-IR" sz="1400" dirty="0">
                <a:cs typeface="B Mitra" panose="00000400000000000000" pitchFamily="2" charset="-78"/>
              </a:rPr>
              <a:t>دستگاه‌های اجرایی مجازند تا یک درصد (۱%) از اعتبارات ابلاغی را به منظور استقرار سامانه (سیستم) مدیریت سبز و بهینه‌سازی مصرف انرژی در دستگاه‌ها، مطابق مفاد بند (ز) ماده (۳۸) قانون برنامه و آیین‌نامه اجرایی آن، هزینه کنند و موظفند گزارش عملکرد این موضوع را هر شش‌ماه یک‌بار به سازمان حفاظت محیط زیست ارسال نمایند.</a:t>
            </a:r>
            <a:endParaRPr lang="ar-SA" sz="1400" dirty="0">
              <a:cs typeface="B Mitra" panose="00000400000000000000" pitchFamily="2" charset="-78"/>
            </a:endParaRPr>
          </a:p>
        </p:txBody>
      </p:sp>
      <p:grpSp>
        <p:nvGrpSpPr>
          <p:cNvPr id="472" name="Google Shape;472;p58"/>
          <p:cNvGrpSpPr/>
          <p:nvPr/>
        </p:nvGrpSpPr>
        <p:grpSpPr>
          <a:xfrm flipH="1">
            <a:off x="4182533" y="4075"/>
            <a:ext cx="393539" cy="5157600"/>
            <a:chOff x="3047922" y="4075"/>
            <a:chExt cx="392700" cy="5157600"/>
          </a:xfrm>
        </p:grpSpPr>
        <p:sp>
          <p:nvSpPr>
            <p:cNvPr id="473" name="Google Shape;473;p58"/>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7" name="Google Shape;471;p58">
            <a:extLst>
              <a:ext uri="{FF2B5EF4-FFF2-40B4-BE49-F238E27FC236}">
                <a16:creationId xmlns:a16="http://schemas.microsoft.com/office/drawing/2014/main" id="{A664B3B4-DCF7-4C29-AC49-053171A56FD4}"/>
              </a:ext>
            </a:extLst>
          </p:cNvPr>
          <p:cNvSpPr txBox="1">
            <a:spLocks/>
          </p:cNvSpPr>
          <p:nvPr/>
        </p:nvSpPr>
        <p:spPr>
          <a:xfrm>
            <a:off x="95702" y="1142424"/>
            <a:ext cx="4422664" cy="34912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algn="justLow" rtl="1">
              <a:lnSpc>
                <a:spcPct val="150000"/>
              </a:lnSpc>
            </a:pPr>
            <a:r>
              <a:rPr lang="fa-IR" sz="1400" b="1" dirty="0">
                <a:cs typeface="B Mitra" panose="00000400000000000000" pitchFamily="2" charset="-78"/>
              </a:rPr>
              <a:t>ماده ۸- </a:t>
            </a:r>
            <a:r>
              <a:rPr lang="fa-IR" sz="1400" dirty="0">
                <a:cs typeface="B Mitra" panose="00000400000000000000" pitchFamily="2" charset="-78"/>
              </a:rPr>
              <a:t>دستگاه‌های اجرایی مجازند تا یک درصد (۱%) از اعتبارات ابلاغی را به منظور استقرار سامانه (سیستم) مدیریت سبز و بهینه‌سازی مصرف انرژی در دستگاه‌ها، مطابق مفاد بند (ز) ماده (۳۸) قانون برنامه و آیین‌نامه اجرایی آن، هزینه کنند و موظفند گزارش عملکرد این موضوع را هر شش‌ماه یک‌بار به سازمان حفاظت محیط زیست ارسال نمایند.</a:t>
            </a:r>
            <a:endParaRPr lang="ar-SA" sz="1400" dirty="0">
              <a:cs typeface="B Mitra" panose="00000400000000000000" pitchFamily="2" charset="-78"/>
            </a:endParaRPr>
          </a:p>
        </p:txBody>
      </p:sp>
    </p:spTree>
    <p:extLst>
      <p:ext uri="{BB962C8B-B14F-4D97-AF65-F5344CB8AC3E}">
        <p14:creationId xmlns:p14="http://schemas.microsoft.com/office/powerpoint/2010/main" val="1521746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707892" y="1154524"/>
            <a:ext cx="4452362" cy="3491252"/>
          </a:xfrm>
          <a:prstGeom prst="rect">
            <a:avLst/>
          </a:prstGeom>
        </p:spPr>
        <p:txBody>
          <a:bodyPr spcFirstLastPara="1" wrap="square" lIns="91425" tIns="91425" rIns="91425" bIns="91425" anchor="t" anchorCtr="0">
            <a:noAutofit/>
          </a:bodyPr>
          <a:lstStyle/>
          <a:p>
            <a:pPr algn="justLow" rtl="1">
              <a:lnSpc>
                <a:spcPct val="150000"/>
              </a:lnSpc>
            </a:pPr>
            <a:r>
              <a:rPr lang="fa-IR" sz="1300" dirty="0">
                <a:cs typeface="B Mitra" panose="00000400000000000000" pitchFamily="2" charset="-78"/>
              </a:rPr>
              <a:t>ماده ۹- به استناد بند (ب) تبصره (۲۰) قانون، تمام اختیارات دستگاه های اجرایی موضوع ماده (۲۹) قانون برنامه كه اعتبارات هزينه‌اي خود را از محل اين قانون و پيوست‌هاي آن دريافت مي‌كنند و دارای مقررات خاص اداری و استخدامی می‌باشند </a:t>
            </a:r>
            <a:r>
              <a:rPr lang="fa-IR" sz="1300" dirty="0">
                <a:highlight>
                  <a:srgbClr val="000080"/>
                </a:highlight>
                <a:cs typeface="B Mitra" panose="00000400000000000000" pitchFamily="2" charset="-78"/>
              </a:rPr>
              <a:t>به استثناي دستگاه هايي که به حکم  قانون اساسي جمهوری اسلامی ایران مقررات خاص دارند و نیز موارد مستثنی شده در ماده مذکور، </a:t>
            </a:r>
            <a:r>
              <a:rPr lang="fa-IR" sz="1300" dirty="0">
                <a:solidFill>
                  <a:schemeClr val="accent6"/>
                </a:solidFill>
                <a:highlight>
                  <a:srgbClr val="000080"/>
                </a:highlight>
                <a:cs typeface="B Mitra" panose="00000400000000000000" pitchFamily="2" charset="-78"/>
              </a:rPr>
              <a:t>در خصوص استخدام و به کارگیری نیروی انسانی</a:t>
            </a:r>
            <a:r>
              <a:rPr lang="fa-IR" sz="1300" dirty="0">
                <a:solidFill>
                  <a:schemeClr val="accent6"/>
                </a:solidFill>
                <a:cs typeface="B Mitra" panose="00000400000000000000" pitchFamily="2" charset="-78"/>
              </a:rPr>
              <a:t> </a:t>
            </a:r>
            <a:r>
              <a:rPr lang="fa-IR" sz="1300" dirty="0">
                <a:cs typeface="B Mitra" panose="00000400000000000000" pitchFamily="2" charset="-78"/>
              </a:rPr>
              <a:t>در سال‌ ۱۴۰۰ موقوف‌الاجرا می‌شود. به‌کارگیری نیروی انسانی به هر شکل و عنوان در مشاغل و فعالیت‌های دستگاه‌های اجرایی </a:t>
            </a:r>
            <a:r>
              <a:rPr lang="fa-IR" sz="1300" dirty="0">
                <a:highlight>
                  <a:srgbClr val="000080"/>
                </a:highlight>
                <a:cs typeface="B Mitra" panose="00000400000000000000" pitchFamily="2" charset="-78"/>
              </a:rPr>
              <a:t>(از محل هرگونه اعتبار) صرفاً پس از تأیید کارگروهی متشکل از رؤسای سازمان و سازمان اداری و استخدامی کشور و با رعایت قوانین و مقررات مربوط از جمله قانون مدیریت خدمات کشوری امکان‌پذیر است. رعایت جزء (۵) بند (الف) تبصره (۱۲) قانون و همچنین دستورالعمل بند (ب) تبصره (۲۰) قانون برای دستگاه‌های اجرایی مشمول الزامی است.</a:t>
            </a:r>
            <a:endParaRPr lang="ar-SA" sz="1300" dirty="0">
              <a:highlight>
                <a:srgbClr val="000080"/>
              </a:highlight>
              <a:cs typeface="B Mitra" panose="00000400000000000000" pitchFamily="2" charset="-78"/>
            </a:endParaRPr>
          </a:p>
        </p:txBody>
      </p:sp>
      <p:grpSp>
        <p:nvGrpSpPr>
          <p:cNvPr id="472" name="Google Shape;472;p58"/>
          <p:cNvGrpSpPr/>
          <p:nvPr/>
        </p:nvGrpSpPr>
        <p:grpSpPr>
          <a:xfrm flipH="1">
            <a:off x="4182533" y="4075"/>
            <a:ext cx="393539" cy="5157600"/>
            <a:chOff x="3047922" y="4075"/>
            <a:chExt cx="392700" cy="5157600"/>
          </a:xfrm>
        </p:grpSpPr>
        <p:sp>
          <p:nvSpPr>
            <p:cNvPr id="473" name="Google Shape;473;p58"/>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7" name="Google Shape;471;p58">
            <a:extLst>
              <a:ext uri="{FF2B5EF4-FFF2-40B4-BE49-F238E27FC236}">
                <a16:creationId xmlns:a16="http://schemas.microsoft.com/office/drawing/2014/main" id="{A664B3B4-DCF7-4C29-AC49-053171A56FD4}"/>
              </a:ext>
            </a:extLst>
          </p:cNvPr>
          <p:cNvSpPr txBox="1">
            <a:spLocks/>
          </p:cNvSpPr>
          <p:nvPr/>
        </p:nvSpPr>
        <p:spPr>
          <a:xfrm>
            <a:off x="95702" y="1142424"/>
            <a:ext cx="4422664" cy="34912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algn="justLow" rtl="1">
              <a:lnSpc>
                <a:spcPct val="150000"/>
              </a:lnSpc>
            </a:pPr>
            <a:r>
              <a:rPr lang="fa-IR" sz="1400" dirty="0">
                <a:cs typeface="B Mitra" panose="00000400000000000000" pitchFamily="2" charset="-78"/>
              </a:rPr>
              <a:t>ماده 9- به استناد بند (ب) تبصره (۲۰) قانون، تمام اختیارات دستگاه های اجرایی موضوع ماده (۲۹) قانون برنامه كه اعتبارات هزينه‌اي خود را از محل اين قانون و پيوست‌هاي آن دريافت مي‌كنند و دارای مقررات خاص اداری و استخدامی می‌باشند </a:t>
            </a:r>
            <a:r>
              <a:rPr lang="fa-IR" sz="1400" dirty="0">
                <a:highlight>
                  <a:srgbClr val="000080"/>
                </a:highlight>
                <a:cs typeface="B Mitra" panose="00000400000000000000" pitchFamily="2" charset="-78"/>
              </a:rPr>
              <a:t>به استثنای وزارت اطلاعات، سازمان بازرسی کل کشور و حفاظت اطلاعات قوه قضائیه و دستگاههای مندرج در ماده (66) قانون محاسبات عمومی</a:t>
            </a:r>
            <a:r>
              <a:rPr lang="fa-IR" sz="1400" dirty="0">
                <a:cs typeface="B Mitra" panose="00000400000000000000" pitchFamily="2" charset="-78"/>
              </a:rPr>
              <a:t> در سال 1401 موقوف الاجرا می شود.</a:t>
            </a:r>
          </a:p>
          <a:p>
            <a:pPr algn="justLow" rtl="1">
              <a:lnSpc>
                <a:spcPct val="150000"/>
              </a:lnSpc>
            </a:pPr>
            <a:r>
              <a:rPr lang="fa-IR" sz="1400" dirty="0">
                <a:cs typeface="B Mitra" panose="00000400000000000000" pitchFamily="2" charset="-78"/>
              </a:rPr>
              <a:t>هرگونه استخدام و به کارگیری نیروی انسانی در تمام دستگاههای اجرایی مذکور، </a:t>
            </a:r>
            <a:r>
              <a:rPr lang="fa-IR" sz="1400" dirty="0">
                <a:highlight>
                  <a:srgbClr val="000080"/>
                </a:highlight>
                <a:cs typeface="B Mitra" panose="00000400000000000000" pitchFamily="2" charset="-78"/>
              </a:rPr>
              <a:t>صرفاً بر اساس مجوز صادره از سوی سازمان اداری و استخدامی کشور و اخذ تأییدیه از سازمان برنامه و بودجه کشور مبنی بر پیش بینی بار مالی در قانون است.</a:t>
            </a:r>
            <a:endParaRPr lang="ar-SA" sz="1400" dirty="0">
              <a:highlight>
                <a:srgbClr val="000080"/>
              </a:highlight>
              <a:cs typeface="B Mitra" panose="00000400000000000000" pitchFamily="2" charset="-78"/>
            </a:endParaRPr>
          </a:p>
        </p:txBody>
      </p:sp>
    </p:spTree>
    <p:extLst>
      <p:ext uri="{BB962C8B-B14F-4D97-AF65-F5344CB8AC3E}">
        <p14:creationId xmlns:p14="http://schemas.microsoft.com/office/powerpoint/2010/main" val="1196931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707892" y="1154524"/>
            <a:ext cx="4452362" cy="3491252"/>
          </a:xfrm>
          <a:prstGeom prst="rect">
            <a:avLst/>
          </a:prstGeom>
        </p:spPr>
        <p:txBody>
          <a:bodyPr spcFirstLastPara="1" wrap="square" lIns="91425" tIns="91425" rIns="91425" bIns="91425" anchor="t" anchorCtr="0">
            <a:noAutofit/>
          </a:bodyPr>
          <a:lstStyle/>
          <a:p>
            <a:pPr algn="justLow" rtl="1">
              <a:lnSpc>
                <a:spcPct val="150000"/>
              </a:lnSpc>
            </a:pPr>
            <a:r>
              <a:rPr lang="fa-IR" sz="1400" b="1" dirty="0">
                <a:cs typeface="B Mitra" panose="00000400000000000000" pitchFamily="2" charset="-78"/>
              </a:rPr>
              <a:t>ماده ۱۰- </a:t>
            </a:r>
            <a:r>
              <a:rPr lang="fa-IR" sz="1400" dirty="0">
                <a:cs typeface="B Mitra" panose="00000400000000000000" pitchFamily="2" charset="-78"/>
              </a:rPr>
              <a:t>دستگاه‌های اجرایی می‌توانند در سال ۱۴۰۰ حداکثر معادل يك ماه حقوق و مزاياي مندرج در احكام كارگزيني را در صورت وجود اعتبار در سقف اعتبارات تخصيص‌يافته دستگاه اجرايي و با رعایت بندهای (ت) و (ث) ماده (۷) قانون برنامه به عنوان پاداش پرداخت نمایند. پرداخت يك ماه پاداش مذكور به اعضاي هیئت‌ مديره/ هیئت عامل و كاركنان شركت‌هاي دولتي (اعم از شركت‌هاي مستلزم ذكر و تصريح نام)، بانك‌ها و بيمه‌هاي دولتي با رعایت قوانین و مقررات مربوط از جمله </a:t>
            </a:r>
            <a:r>
              <a:rPr lang="fa-IR" sz="1400" dirty="0">
                <a:highlight>
                  <a:srgbClr val="000080"/>
                </a:highlight>
                <a:cs typeface="B Mitra" panose="00000400000000000000" pitchFamily="2" charset="-78"/>
              </a:rPr>
              <a:t>جزء (۱) بند (هـ) تبصره (۲) و جزء (۲) بند (ج)‌تبصره (۲۰) قانون </a:t>
            </a:r>
            <a:r>
              <a:rPr lang="fa-IR" sz="1400" dirty="0">
                <a:cs typeface="B Mitra" panose="00000400000000000000" pitchFamily="2" charset="-78"/>
              </a:rPr>
              <a:t>و پس از تصویب مجامع عمومی یا شوراهای عالی آنها مجاز است.</a:t>
            </a:r>
            <a:endParaRPr lang="ar-SA" sz="1400" dirty="0">
              <a:highlight>
                <a:srgbClr val="000080"/>
              </a:highlight>
              <a:cs typeface="B Mitra" panose="00000400000000000000" pitchFamily="2" charset="-78"/>
            </a:endParaRPr>
          </a:p>
        </p:txBody>
      </p:sp>
      <p:grpSp>
        <p:nvGrpSpPr>
          <p:cNvPr id="472" name="Google Shape;472;p58"/>
          <p:cNvGrpSpPr/>
          <p:nvPr/>
        </p:nvGrpSpPr>
        <p:grpSpPr>
          <a:xfrm flipH="1">
            <a:off x="4182533" y="4075"/>
            <a:ext cx="393539" cy="5157600"/>
            <a:chOff x="3047922" y="4075"/>
            <a:chExt cx="392700" cy="5157600"/>
          </a:xfrm>
        </p:grpSpPr>
        <p:sp>
          <p:nvSpPr>
            <p:cNvPr id="473" name="Google Shape;473;p58"/>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7" name="Google Shape;471;p58">
            <a:extLst>
              <a:ext uri="{FF2B5EF4-FFF2-40B4-BE49-F238E27FC236}">
                <a16:creationId xmlns:a16="http://schemas.microsoft.com/office/drawing/2014/main" id="{A664B3B4-DCF7-4C29-AC49-053171A56FD4}"/>
              </a:ext>
            </a:extLst>
          </p:cNvPr>
          <p:cNvSpPr txBox="1">
            <a:spLocks/>
          </p:cNvSpPr>
          <p:nvPr/>
        </p:nvSpPr>
        <p:spPr>
          <a:xfrm>
            <a:off x="95702" y="1142424"/>
            <a:ext cx="4422664" cy="34912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algn="justLow" rtl="1">
              <a:lnSpc>
                <a:spcPct val="150000"/>
              </a:lnSpc>
            </a:pPr>
            <a:r>
              <a:rPr lang="fa-IR" sz="1400" b="1" dirty="0">
                <a:cs typeface="B Mitra" panose="00000400000000000000" pitchFamily="2" charset="-78"/>
              </a:rPr>
              <a:t>ماده ۱۰- </a:t>
            </a:r>
            <a:r>
              <a:rPr lang="fa-IR" sz="1400" dirty="0">
                <a:cs typeface="B Mitra" panose="00000400000000000000" pitchFamily="2" charset="-78"/>
              </a:rPr>
              <a:t>دستگاه‌های اجرایی می‌توانند در سال 1401 حداکثر معادل يك ماه حقوق و مزاياي مندرج در احكام كارگزيني را در صورت وجود اعتبار در سقف اعتبارات تخصيص‌يافته دستگاه اجرايي و با رعایت بندهای (ت) و (ث) ماده (۷) قانون برنامه به عنوان پاداش پرداخت نمایند. پرداخت يك ماه پاداش مذكور به اعضاي هیئت‌ مديره/ هیئت عامل و كاركنان شركت‌هاي دولتي (اعم از شركت‌هاي مستلزم ذكر و تصريح نام)، بانك‌ها و بيمه‌هاي دولتي با رعایت قوانین و مقررات مربوط از جمله </a:t>
            </a:r>
            <a:r>
              <a:rPr lang="fa-IR" sz="1400" dirty="0">
                <a:highlight>
                  <a:srgbClr val="000080"/>
                </a:highlight>
                <a:cs typeface="B Mitra" panose="00000400000000000000" pitchFamily="2" charset="-78"/>
                <a:hlinkClick r:id="rId4" action="ppaction://hlinksldjump"/>
              </a:rPr>
              <a:t>جزء (2) بند (و) تبصره (18) قانون </a:t>
            </a:r>
            <a:r>
              <a:rPr lang="fa-IR" sz="1400" dirty="0">
                <a:cs typeface="B Mitra" panose="00000400000000000000" pitchFamily="2" charset="-78"/>
              </a:rPr>
              <a:t>و پس از تصویب مجامع عمومی یا شوراهای عالی آنها مجاز است.</a:t>
            </a:r>
            <a:endParaRPr lang="ar-SA" sz="1400" dirty="0">
              <a:highlight>
                <a:srgbClr val="000080"/>
              </a:highlight>
              <a:cs typeface="B Mitra" panose="00000400000000000000" pitchFamily="2" charset="-78"/>
            </a:endParaRPr>
          </a:p>
        </p:txBody>
      </p:sp>
    </p:spTree>
    <p:extLst>
      <p:ext uri="{BB962C8B-B14F-4D97-AF65-F5344CB8AC3E}">
        <p14:creationId xmlns:p14="http://schemas.microsoft.com/office/powerpoint/2010/main" val="1267819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707892" y="1154524"/>
            <a:ext cx="4452362" cy="3491252"/>
          </a:xfrm>
          <a:prstGeom prst="rect">
            <a:avLst/>
          </a:prstGeom>
        </p:spPr>
        <p:txBody>
          <a:bodyPr spcFirstLastPara="1" wrap="square" lIns="91425" tIns="91425" rIns="91425" bIns="91425" anchor="t" anchorCtr="0">
            <a:noAutofit/>
          </a:bodyPr>
          <a:lstStyle/>
          <a:p>
            <a:pPr algn="justLow" rtl="1">
              <a:lnSpc>
                <a:spcPct val="150000"/>
              </a:lnSpc>
            </a:pPr>
            <a:r>
              <a:rPr lang="fa-IR" sz="1400" b="1" dirty="0">
                <a:cs typeface="B Mitra" panose="00000400000000000000" pitchFamily="2" charset="-78"/>
              </a:rPr>
              <a:t>ماده 11- </a:t>
            </a:r>
            <a:r>
              <a:rPr lang="fa-IR" sz="1400" dirty="0">
                <a:cs typeface="B Mitra" panose="00000400000000000000" pitchFamily="2" charset="-78"/>
              </a:rPr>
              <a:t>کمک‌های رفاهی مستقیم و غیرمستقیم مطابق با موافقتنامه مبادله شده و برای بانک‌ها، بیمه‌ها و شرکت‌های دولتی </a:t>
            </a:r>
            <a:r>
              <a:rPr lang="fa-IR" sz="1400" dirty="0">
                <a:highlight>
                  <a:srgbClr val="000080"/>
                </a:highlight>
                <a:cs typeface="B Mitra" panose="00000400000000000000" pitchFamily="2" charset="-78"/>
              </a:rPr>
              <a:t>حداکثر ده درصد (۱۰%) بیش از عملکرد بودجه سال ۱۳۹۹ </a:t>
            </a:r>
            <a:r>
              <a:rPr lang="fa-IR" sz="1400" dirty="0">
                <a:cs typeface="B Mitra" panose="00000400000000000000" pitchFamily="2" charset="-78"/>
              </a:rPr>
              <a:t>قابل پرداخت است. پرداخت کمک‌های رفاهی مستقیم و غیرمستقیم به کارکنان قرارداد کار معین (مشخص) و ساعتی و موارد موضوع ماده (۱۲۴) قانون مدیریت خدمات کشوری از محل اعتبارات ابلاغی پرداخت‌شده خزانه و با رعایت مفاد موافقتنامه مجاز است.</a:t>
            </a:r>
            <a:endParaRPr lang="ar-SA" sz="1400" dirty="0">
              <a:highlight>
                <a:srgbClr val="000080"/>
              </a:highlight>
              <a:cs typeface="B Mitra" panose="00000400000000000000" pitchFamily="2" charset="-78"/>
            </a:endParaRPr>
          </a:p>
        </p:txBody>
      </p:sp>
      <p:grpSp>
        <p:nvGrpSpPr>
          <p:cNvPr id="472" name="Google Shape;472;p58"/>
          <p:cNvGrpSpPr/>
          <p:nvPr/>
        </p:nvGrpSpPr>
        <p:grpSpPr>
          <a:xfrm flipH="1">
            <a:off x="4182533" y="4075"/>
            <a:ext cx="393539" cy="5157600"/>
            <a:chOff x="3047922" y="4075"/>
            <a:chExt cx="392700" cy="5157600"/>
          </a:xfrm>
        </p:grpSpPr>
        <p:sp>
          <p:nvSpPr>
            <p:cNvPr id="473" name="Google Shape;473;p58"/>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7" name="Google Shape;471;p58">
            <a:extLst>
              <a:ext uri="{FF2B5EF4-FFF2-40B4-BE49-F238E27FC236}">
                <a16:creationId xmlns:a16="http://schemas.microsoft.com/office/drawing/2014/main" id="{A664B3B4-DCF7-4C29-AC49-053171A56FD4}"/>
              </a:ext>
            </a:extLst>
          </p:cNvPr>
          <p:cNvSpPr txBox="1">
            <a:spLocks/>
          </p:cNvSpPr>
          <p:nvPr/>
        </p:nvSpPr>
        <p:spPr>
          <a:xfrm>
            <a:off x="95702" y="1142424"/>
            <a:ext cx="4422664" cy="34912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algn="justLow" rtl="1">
              <a:lnSpc>
                <a:spcPct val="150000"/>
              </a:lnSpc>
            </a:pPr>
            <a:r>
              <a:rPr lang="fa-IR" sz="1400" b="1" dirty="0">
                <a:cs typeface="B Mitra" panose="00000400000000000000" pitchFamily="2" charset="-78"/>
              </a:rPr>
              <a:t>ماده 11- </a:t>
            </a:r>
            <a:r>
              <a:rPr lang="fa-IR" sz="1400" dirty="0">
                <a:cs typeface="B Mitra" panose="00000400000000000000" pitchFamily="2" charset="-78"/>
              </a:rPr>
              <a:t>کمک‌های رفاهی مستقیم و غیرمستقیم</a:t>
            </a:r>
            <a:r>
              <a:rPr lang="fa-IR" sz="1400" dirty="0">
                <a:highlight>
                  <a:srgbClr val="000080"/>
                </a:highlight>
                <a:cs typeface="B Mitra" panose="00000400000000000000" pitchFamily="2" charset="-78"/>
              </a:rPr>
              <a:t> (پس از لحاظ هزینه های اجتناب ناپذیر و ضروری) </a:t>
            </a:r>
            <a:r>
              <a:rPr lang="fa-IR" sz="1400" dirty="0">
                <a:cs typeface="B Mitra" panose="00000400000000000000" pitchFamily="2" charset="-78"/>
              </a:rPr>
              <a:t>مطابق با موافقتنامه مبادله شده و برای بانک‌ها، بیمه‌ها و شرکت‌های دولتی </a:t>
            </a:r>
            <a:r>
              <a:rPr lang="fa-IR" sz="1400" dirty="0">
                <a:highlight>
                  <a:srgbClr val="000080"/>
                </a:highlight>
                <a:cs typeface="B Mitra" panose="00000400000000000000" pitchFamily="2" charset="-78"/>
              </a:rPr>
              <a:t>حداکثر معادل عملکرد بودجه سال 1400 و براساس دستورالعمل موضوع </a:t>
            </a:r>
            <a:r>
              <a:rPr lang="fa-IR" sz="1400" dirty="0">
                <a:highlight>
                  <a:srgbClr val="000080"/>
                </a:highlight>
                <a:cs typeface="B Mitra" panose="00000400000000000000" pitchFamily="2" charset="-78"/>
                <a:hlinkClick r:id="rId4" action="ppaction://hlinksldjump"/>
              </a:rPr>
              <a:t>ماده (43) </a:t>
            </a:r>
            <a:r>
              <a:rPr lang="fa-IR" sz="1400" dirty="0">
                <a:highlight>
                  <a:srgbClr val="000080"/>
                </a:highlight>
                <a:cs typeface="B Mitra" panose="00000400000000000000" pitchFamily="2" charset="-78"/>
              </a:rPr>
              <a:t>این تصویب نامه </a:t>
            </a:r>
            <a:r>
              <a:rPr lang="fa-IR" sz="1400" dirty="0">
                <a:cs typeface="B Mitra" panose="00000400000000000000" pitchFamily="2" charset="-78"/>
              </a:rPr>
              <a:t>قابل پرداخت است. پرداخت کمک‌های رفاهی مستقیم و غیرمستقیم به کارکنان قرارداد کار معین (مشخص) و ساعتی و موارد موضوع ماده (۱۲۴) قانون مدیریت خدمات کشوری از محل اعتبارات ابلاغی پرداخت‌شده خزانه و با رعایت مفاد موافقتنامه مجاز است.</a:t>
            </a:r>
          </a:p>
          <a:p>
            <a:pPr algn="justLow" rtl="1">
              <a:lnSpc>
                <a:spcPct val="150000"/>
              </a:lnSpc>
            </a:pPr>
            <a:r>
              <a:rPr lang="fa-IR" sz="1400" dirty="0">
                <a:cs typeface="B Mitra" panose="00000400000000000000" pitchFamily="2" charset="-78"/>
              </a:rPr>
              <a:t>	</a:t>
            </a:r>
            <a:r>
              <a:rPr lang="ar-SA" sz="1400" dirty="0">
                <a:highlight>
                  <a:srgbClr val="000080"/>
                </a:highlight>
                <a:cs typeface="B Mitra" panose="00000400000000000000" pitchFamily="2" charset="-78"/>
              </a:rPr>
              <a:t>سازمان مجاز است در موارد خاص نسبت به افزایش سقف کمکهای رفاهی مستقیم و غیرمستقیم در سقف</a:t>
            </a:r>
            <a:r>
              <a:rPr lang="fa-IR" sz="1400" dirty="0">
                <a:highlight>
                  <a:srgbClr val="000080"/>
                </a:highlight>
                <a:cs typeface="B Mitra" panose="00000400000000000000" pitchFamily="2" charset="-78"/>
              </a:rPr>
              <a:t> </a:t>
            </a:r>
            <a:r>
              <a:rPr lang="ar-SA" sz="1400" dirty="0">
                <a:highlight>
                  <a:srgbClr val="000080"/>
                </a:highlight>
                <a:cs typeface="B Mitra" panose="00000400000000000000" pitchFamily="2" charset="-78"/>
              </a:rPr>
              <a:t>اعتبار ابلاغیه دستگاه اجرایی اقدام نماید.</a:t>
            </a:r>
          </a:p>
        </p:txBody>
      </p:sp>
    </p:spTree>
    <p:extLst>
      <p:ext uri="{BB962C8B-B14F-4D97-AF65-F5344CB8AC3E}">
        <p14:creationId xmlns:p14="http://schemas.microsoft.com/office/powerpoint/2010/main" val="3971189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707892" y="1154524"/>
            <a:ext cx="4452362" cy="3491252"/>
          </a:xfrm>
          <a:prstGeom prst="rect">
            <a:avLst/>
          </a:prstGeom>
        </p:spPr>
        <p:txBody>
          <a:bodyPr spcFirstLastPara="1" wrap="square" lIns="91425" tIns="91425" rIns="91425" bIns="91425" anchor="t" anchorCtr="0">
            <a:noAutofit/>
          </a:bodyPr>
          <a:lstStyle/>
          <a:p>
            <a:pPr algn="justLow" rtl="1">
              <a:lnSpc>
                <a:spcPct val="150000"/>
              </a:lnSpc>
            </a:pPr>
            <a:r>
              <a:rPr lang="fa-IR" sz="1400" b="1" dirty="0">
                <a:cs typeface="B Mitra" panose="00000400000000000000" pitchFamily="2" charset="-78"/>
              </a:rPr>
              <a:t>ماده 11- </a:t>
            </a:r>
            <a:endParaRPr lang="fa-IR" sz="1400" dirty="0">
              <a:cs typeface="B Mitra" panose="00000400000000000000" pitchFamily="2" charset="-78"/>
            </a:endParaRPr>
          </a:p>
          <a:p>
            <a:pPr algn="justLow" rtl="1">
              <a:lnSpc>
                <a:spcPct val="150000"/>
              </a:lnSpc>
            </a:pPr>
            <a:r>
              <a:rPr lang="ar-SA" sz="1400" dirty="0">
                <a:cs typeface="B Mitra" panose="00000400000000000000" pitchFamily="2" charset="-78"/>
              </a:rPr>
              <a:t>تبصره ۱- هزینه غذای ایام تعطیل و نوبت کاری شب کارکنان مشمول در دستگاه‌های اجرایی اعم از رسمی، پیمانی و قراردادی با تأیید بالاترین مقام دستگاه اجرایی یا مقام مجاز از طرف وی به عنوان هزینه‌های اداری قابل پرداخت است.</a:t>
            </a:r>
            <a:endParaRPr lang="fa-IR" sz="1400" dirty="0">
              <a:cs typeface="B Mitra" panose="00000400000000000000" pitchFamily="2" charset="-78"/>
            </a:endParaRPr>
          </a:p>
          <a:p>
            <a:pPr algn="justLow" rtl="1">
              <a:lnSpc>
                <a:spcPct val="150000"/>
              </a:lnSpc>
            </a:pPr>
            <a:endParaRPr lang="ar-SA" sz="1400" dirty="0">
              <a:highlight>
                <a:srgbClr val="000080"/>
              </a:highlight>
              <a:cs typeface="B Mitra" panose="00000400000000000000" pitchFamily="2" charset="-78"/>
            </a:endParaRPr>
          </a:p>
        </p:txBody>
      </p:sp>
      <p:grpSp>
        <p:nvGrpSpPr>
          <p:cNvPr id="472" name="Google Shape;472;p58"/>
          <p:cNvGrpSpPr/>
          <p:nvPr/>
        </p:nvGrpSpPr>
        <p:grpSpPr>
          <a:xfrm flipH="1">
            <a:off x="4182533" y="4075"/>
            <a:ext cx="393539" cy="5157600"/>
            <a:chOff x="3047922" y="4075"/>
            <a:chExt cx="392700" cy="5157600"/>
          </a:xfrm>
        </p:grpSpPr>
        <p:sp>
          <p:nvSpPr>
            <p:cNvPr id="473" name="Google Shape;473;p58"/>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3" name="Google Shape;471;p58">
            <a:extLst>
              <a:ext uri="{FF2B5EF4-FFF2-40B4-BE49-F238E27FC236}">
                <a16:creationId xmlns:a16="http://schemas.microsoft.com/office/drawing/2014/main" id="{DC14FC46-04BF-4081-8F9D-7181DE670B3C}"/>
              </a:ext>
            </a:extLst>
          </p:cNvPr>
          <p:cNvSpPr txBox="1">
            <a:spLocks/>
          </p:cNvSpPr>
          <p:nvPr/>
        </p:nvSpPr>
        <p:spPr>
          <a:xfrm>
            <a:off x="101849" y="1173756"/>
            <a:ext cx="4452362" cy="34912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algn="justLow" rtl="1">
              <a:lnSpc>
                <a:spcPct val="150000"/>
              </a:lnSpc>
            </a:pPr>
            <a:r>
              <a:rPr lang="fa-IR" sz="1400" b="1">
                <a:cs typeface="B Mitra" panose="00000400000000000000" pitchFamily="2" charset="-78"/>
              </a:rPr>
              <a:t>ماده 11- </a:t>
            </a:r>
            <a:endParaRPr lang="fa-IR" sz="1400">
              <a:cs typeface="B Mitra" panose="00000400000000000000" pitchFamily="2" charset="-78"/>
            </a:endParaRPr>
          </a:p>
          <a:p>
            <a:pPr algn="justLow" rtl="1">
              <a:lnSpc>
                <a:spcPct val="150000"/>
              </a:lnSpc>
            </a:pPr>
            <a:r>
              <a:rPr lang="ar-SA" sz="1400">
                <a:cs typeface="B Mitra" panose="00000400000000000000" pitchFamily="2" charset="-78"/>
              </a:rPr>
              <a:t>تبصره ۱- هزینه غذای ایام تعطیل و نوبت کاری شب کارکنان مشمول در دستگاه‌های اجرایی اعم از رسمی، پیمانی و قراردادی با تأیید بالاترین مقام دستگاه اجرایی یا مقام مجاز از طرف وی به عنوان هزینه‌های اداری قابل پرداخت است.</a:t>
            </a:r>
            <a:endParaRPr lang="fa-IR" sz="1400">
              <a:cs typeface="B Mitra" panose="00000400000000000000" pitchFamily="2" charset="-78"/>
            </a:endParaRPr>
          </a:p>
          <a:p>
            <a:pPr algn="justLow" rtl="1">
              <a:lnSpc>
                <a:spcPct val="150000"/>
              </a:lnSpc>
            </a:pPr>
            <a:endParaRPr lang="ar-SA" sz="1400" dirty="0">
              <a:highlight>
                <a:srgbClr val="000080"/>
              </a:highlight>
              <a:cs typeface="B Mitra" panose="00000400000000000000" pitchFamily="2" charset="-78"/>
            </a:endParaRPr>
          </a:p>
        </p:txBody>
      </p:sp>
    </p:spTree>
    <p:extLst>
      <p:ext uri="{BB962C8B-B14F-4D97-AF65-F5344CB8AC3E}">
        <p14:creationId xmlns:p14="http://schemas.microsoft.com/office/powerpoint/2010/main" val="2157633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707892" y="1154524"/>
            <a:ext cx="4452362" cy="3491252"/>
          </a:xfrm>
          <a:prstGeom prst="rect">
            <a:avLst/>
          </a:prstGeom>
        </p:spPr>
        <p:txBody>
          <a:bodyPr spcFirstLastPara="1" wrap="square" lIns="91425" tIns="91425" rIns="91425" bIns="91425" anchor="t" anchorCtr="0">
            <a:noAutofit/>
          </a:bodyPr>
          <a:lstStyle/>
          <a:p>
            <a:pPr algn="justLow" rtl="1">
              <a:lnSpc>
                <a:spcPct val="150000"/>
              </a:lnSpc>
            </a:pPr>
            <a:r>
              <a:rPr lang="fa-IR" sz="1400" b="1" dirty="0">
                <a:cs typeface="B Mitra" panose="00000400000000000000" pitchFamily="2" charset="-78"/>
              </a:rPr>
              <a:t>ماده 11- </a:t>
            </a:r>
            <a:endParaRPr lang="fa-IR" sz="1400" dirty="0">
              <a:cs typeface="B Mitra" panose="00000400000000000000" pitchFamily="2" charset="-78"/>
            </a:endParaRPr>
          </a:p>
          <a:p>
            <a:pPr algn="justLow" rtl="1">
              <a:lnSpc>
                <a:spcPct val="150000"/>
              </a:lnSpc>
            </a:pPr>
            <a:r>
              <a:rPr lang="ar-SA" sz="1400" dirty="0">
                <a:cs typeface="B Mitra" panose="00000400000000000000" pitchFamily="2" charset="-78"/>
              </a:rPr>
              <a:t>تبصره ۲- کمک هزینه غذای روزانه حداکثر </a:t>
            </a:r>
            <a:r>
              <a:rPr lang="ar-SA" sz="1400" dirty="0">
                <a:highlight>
                  <a:srgbClr val="000080"/>
                </a:highlight>
                <a:cs typeface="B Mitra" panose="00000400000000000000" pitchFamily="2" charset="-78"/>
              </a:rPr>
              <a:t>یکصد و ده هزار (۰۰۰ر۱۱۰) ریال</a:t>
            </a:r>
            <a:r>
              <a:rPr lang="ar-SA" sz="1400" dirty="0">
                <a:cs typeface="B Mitra" panose="00000400000000000000" pitchFamily="2" charset="-78"/>
              </a:rPr>
              <a:t>، ایاب و ذهاب کارمندانی که از خدمات حمل و نقل (سرویس) سازمانی استفاده نمی‌نمایند در تهران ماهانه حداکثر </a:t>
            </a:r>
            <a:r>
              <a:rPr lang="ar-SA" sz="1400" dirty="0">
                <a:highlight>
                  <a:srgbClr val="000080"/>
                </a:highlight>
                <a:cs typeface="B Mitra" panose="00000400000000000000" pitchFamily="2" charset="-78"/>
              </a:rPr>
              <a:t>دو میلیون (۰۰۰ر۰۰۰ر۲) ریال </a:t>
            </a:r>
            <a:r>
              <a:rPr lang="ar-SA" sz="1400" dirty="0">
                <a:cs typeface="B Mitra" panose="00000400000000000000" pitchFamily="2" charset="-78"/>
              </a:rPr>
              <a:t>و در شهرهای دارای پانصد هزار نفر جمعیت و بالاتر ماهانه حداکثر </a:t>
            </a:r>
            <a:r>
              <a:rPr lang="ar-SA" sz="1400" dirty="0">
                <a:highlight>
                  <a:srgbClr val="000080"/>
                </a:highlight>
                <a:cs typeface="B Mitra" panose="00000400000000000000" pitchFamily="2" charset="-78"/>
              </a:rPr>
              <a:t>یک میلیون دویست و هفتاد هزار (۰۰۰ر۲۷۰ر۱) ریال</a:t>
            </a:r>
            <a:r>
              <a:rPr lang="ar-SA" sz="1400" dirty="0">
                <a:cs typeface="B Mitra" panose="00000400000000000000" pitchFamily="2" charset="-78"/>
              </a:rPr>
              <a:t>، مهد کودک برای زنان کارمند دستگاه‌های اجرایی فاقد مهد کودک دولتی به ازای هر فرزند زیر شش سال، ماهانه حداکثر </a:t>
            </a:r>
            <a:r>
              <a:rPr lang="ar-SA" sz="1400" dirty="0">
                <a:highlight>
                  <a:srgbClr val="000080"/>
                </a:highlight>
                <a:cs typeface="B Mitra" panose="00000400000000000000" pitchFamily="2" charset="-78"/>
              </a:rPr>
              <a:t>یک میلیون و پانصد و نود هزار (۰۰۰ر۵۹۰ر۱) ریال </a:t>
            </a:r>
            <a:r>
              <a:rPr lang="ar-SA" sz="1400" dirty="0">
                <a:cs typeface="B Mitra" panose="00000400000000000000" pitchFamily="2" charset="-78"/>
              </a:rPr>
              <a:t>قابل پرداخت است.</a:t>
            </a:r>
            <a:endParaRPr lang="ar-SA" sz="1400" dirty="0">
              <a:highlight>
                <a:srgbClr val="000080"/>
              </a:highlight>
              <a:cs typeface="B Mitra" panose="00000400000000000000" pitchFamily="2" charset="-78"/>
            </a:endParaRPr>
          </a:p>
        </p:txBody>
      </p:sp>
      <p:grpSp>
        <p:nvGrpSpPr>
          <p:cNvPr id="472" name="Google Shape;472;p58"/>
          <p:cNvGrpSpPr/>
          <p:nvPr/>
        </p:nvGrpSpPr>
        <p:grpSpPr>
          <a:xfrm flipH="1">
            <a:off x="4182533" y="4075"/>
            <a:ext cx="393539" cy="5157600"/>
            <a:chOff x="3047922" y="4075"/>
            <a:chExt cx="392700" cy="5157600"/>
          </a:xfrm>
        </p:grpSpPr>
        <p:sp>
          <p:nvSpPr>
            <p:cNvPr id="473" name="Google Shape;473;p58"/>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3" name="Google Shape;471;p58">
            <a:extLst>
              <a:ext uri="{FF2B5EF4-FFF2-40B4-BE49-F238E27FC236}">
                <a16:creationId xmlns:a16="http://schemas.microsoft.com/office/drawing/2014/main" id="{DC14FC46-04BF-4081-8F9D-7181DE670B3C}"/>
              </a:ext>
            </a:extLst>
          </p:cNvPr>
          <p:cNvSpPr txBox="1">
            <a:spLocks/>
          </p:cNvSpPr>
          <p:nvPr/>
        </p:nvSpPr>
        <p:spPr>
          <a:xfrm>
            <a:off x="101849" y="1173756"/>
            <a:ext cx="4452362" cy="34912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algn="justLow" rtl="1">
              <a:lnSpc>
                <a:spcPct val="150000"/>
              </a:lnSpc>
            </a:pPr>
            <a:r>
              <a:rPr lang="fa-IR" sz="1400" b="1" dirty="0">
                <a:cs typeface="B Mitra" panose="00000400000000000000" pitchFamily="2" charset="-78"/>
              </a:rPr>
              <a:t>ماده 11- </a:t>
            </a:r>
            <a:endParaRPr lang="fa-IR" sz="1400" dirty="0">
              <a:cs typeface="B Mitra" panose="00000400000000000000" pitchFamily="2" charset="-78"/>
            </a:endParaRPr>
          </a:p>
          <a:p>
            <a:pPr algn="justLow" rtl="1">
              <a:lnSpc>
                <a:spcPct val="150000"/>
              </a:lnSpc>
            </a:pPr>
            <a:r>
              <a:rPr lang="ar-SA" sz="1400" dirty="0">
                <a:cs typeface="B Mitra" panose="00000400000000000000" pitchFamily="2" charset="-78"/>
              </a:rPr>
              <a:t>تبصره ۲- کمک هزینه غذای روزانه حداکثر </a:t>
            </a:r>
            <a:r>
              <a:rPr lang="ar-SA" sz="1400" dirty="0">
                <a:highlight>
                  <a:srgbClr val="000080"/>
                </a:highlight>
                <a:cs typeface="B Mitra" panose="00000400000000000000" pitchFamily="2" charset="-78"/>
              </a:rPr>
              <a:t>یکصد و </a:t>
            </a:r>
            <a:r>
              <a:rPr lang="fa-IR" sz="1400" dirty="0">
                <a:highlight>
                  <a:srgbClr val="000080"/>
                </a:highlight>
                <a:cs typeface="B Mitra" panose="00000400000000000000" pitchFamily="2" charset="-78"/>
              </a:rPr>
              <a:t>پنجاه</a:t>
            </a:r>
            <a:r>
              <a:rPr lang="ar-SA" sz="1400" dirty="0">
                <a:highlight>
                  <a:srgbClr val="000080"/>
                </a:highlight>
                <a:cs typeface="B Mitra" panose="00000400000000000000" pitchFamily="2" charset="-78"/>
              </a:rPr>
              <a:t> هزار (۰۰۰ر۱</a:t>
            </a:r>
            <a:r>
              <a:rPr lang="fa-IR" sz="1400" dirty="0">
                <a:highlight>
                  <a:srgbClr val="000080"/>
                </a:highlight>
                <a:cs typeface="B Mitra" panose="00000400000000000000" pitchFamily="2" charset="-78"/>
              </a:rPr>
              <a:t>5</a:t>
            </a:r>
            <a:r>
              <a:rPr lang="ar-SA" sz="1400" dirty="0">
                <a:highlight>
                  <a:srgbClr val="000080"/>
                </a:highlight>
                <a:cs typeface="B Mitra" panose="00000400000000000000" pitchFamily="2" charset="-78"/>
              </a:rPr>
              <a:t>۰) ریال</a:t>
            </a:r>
            <a:r>
              <a:rPr lang="ar-SA" sz="1400" dirty="0">
                <a:cs typeface="B Mitra" panose="00000400000000000000" pitchFamily="2" charset="-78"/>
              </a:rPr>
              <a:t>، ایاب و ذهاب کارمندانی که از خدمات حمل و نقل (سرویس) سازمانی استفاده نمی‌نمایند در تهران ماهانه حداکثر </a:t>
            </a:r>
            <a:r>
              <a:rPr lang="ar-SA" sz="1400" dirty="0">
                <a:highlight>
                  <a:srgbClr val="000080"/>
                </a:highlight>
                <a:cs typeface="B Mitra" panose="00000400000000000000" pitchFamily="2" charset="-78"/>
              </a:rPr>
              <a:t>دو میلیون</a:t>
            </a:r>
            <a:r>
              <a:rPr lang="fa-IR" sz="1400" dirty="0">
                <a:highlight>
                  <a:srgbClr val="000080"/>
                </a:highlight>
                <a:cs typeface="B Mitra" panose="00000400000000000000" pitchFamily="2" charset="-78"/>
              </a:rPr>
              <a:t> و چهارصد</a:t>
            </a:r>
            <a:r>
              <a:rPr lang="ar-SA" sz="1400" dirty="0">
                <a:highlight>
                  <a:srgbClr val="000080"/>
                </a:highlight>
                <a:cs typeface="B Mitra" panose="00000400000000000000" pitchFamily="2" charset="-78"/>
              </a:rPr>
              <a:t> (۰۰۰ر</a:t>
            </a:r>
            <a:r>
              <a:rPr lang="fa-IR" sz="1400" dirty="0">
                <a:highlight>
                  <a:srgbClr val="000080"/>
                </a:highlight>
                <a:cs typeface="B Mitra" panose="00000400000000000000" pitchFamily="2" charset="-78"/>
              </a:rPr>
              <a:t>4</a:t>
            </a:r>
            <a:r>
              <a:rPr lang="ar-SA" sz="1400" dirty="0">
                <a:highlight>
                  <a:srgbClr val="000080"/>
                </a:highlight>
                <a:cs typeface="B Mitra" panose="00000400000000000000" pitchFamily="2" charset="-78"/>
              </a:rPr>
              <a:t>۰۰ر۲) ریال </a:t>
            </a:r>
            <a:r>
              <a:rPr lang="ar-SA" sz="1400" dirty="0">
                <a:cs typeface="B Mitra" panose="00000400000000000000" pitchFamily="2" charset="-78"/>
              </a:rPr>
              <a:t>و در شهرهای دارای پانصد هزار نفر جمعیت و بالاتر ماهانه حداکثر </a:t>
            </a:r>
            <a:r>
              <a:rPr lang="ar-SA" sz="1400" dirty="0">
                <a:highlight>
                  <a:srgbClr val="000080"/>
                </a:highlight>
                <a:cs typeface="B Mitra" panose="00000400000000000000" pitchFamily="2" charset="-78"/>
              </a:rPr>
              <a:t>یک میلیون </a:t>
            </a:r>
            <a:r>
              <a:rPr lang="fa-IR" sz="1400" dirty="0">
                <a:highlight>
                  <a:srgbClr val="000080"/>
                </a:highlight>
                <a:cs typeface="B Mitra" panose="00000400000000000000" pitchFamily="2" charset="-78"/>
              </a:rPr>
              <a:t>پانصد</a:t>
            </a:r>
            <a:r>
              <a:rPr lang="ar-SA" sz="1400" dirty="0">
                <a:highlight>
                  <a:srgbClr val="000080"/>
                </a:highlight>
                <a:cs typeface="B Mitra" panose="00000400000000000000" pitchFamily="2" charset="-78"/>
              </a:rPr>
              <a:t> و </a:t>
            </a:r>
            <a:r>
              <a:rPr lang="fa-IR" sz="1400" dirty="0">
                <a:highlight>
                  <a:srgbClr val="000080"/>
                </a:highlight>
                <a:cs typeface="B Mitra" panose="00000400000000000000" pitchFamily="2" charset="-78"/>
              </a:rPr>
              <a:t>سی</a:t>
            </a:r>
            <a:r>
              <a:rPr lang="ar-SA" sz="1400" dirty="0">
                <a:highlight>
                  <a:srgbClr val="000080"/>
                </a:highlight>
                <a:cs typeface="B Mitra" panose="00000400000000000000" pitchFamily="2" charset="-78"/>
              </a:rPr>
              <a:t> هزار (۰۰۰ر</a:t>
            </a:r>
            <a:r>
              <a:rPr lang="fa-IR" sz="1400" dirty="0">
                <a:highlight>
                  <a:srgbClr val="000080"/>
                </a:highlight>
                <a:cs typeface="B Mitra" panose="00000400000000000000" pitchFamily="2" charset="-78"/>
              </a:rPr>
              <a:t>53</a:t>
            </a:r>
            <a:r>
              <a:rPr lang="ar-SA" sz="1400" dirty="0">
                <a:highlight>
                  <a:srgbClr val="000080"/>
                </a:highlight>
                <a:cs typeface="B Mitra" panose="00000400000000000000" pitchFamily="2" charset="-78"/>
              </a:rPr>
              <a:t>۰ر۱) ریال</a:t>
            </a:r>
            <a:r>
              <a:rPr lang="ar-SA" sz="1400" dirty="0">
                <a:cs typeface="B Mitra" panose="00000400000000000000" pitchFamily="2" charset="-78"/>
              </a:rPr>
              <a:t>، مهد کودک برای زنان کارمند دستگاه‌های اجرایی فاقد مهد کودک دولتی به ازای هر فرزند زیر شش سال، ماهانه حداکثر </a:t>
            </a:r>
            <a:r>
              <a:rPr lang="fa-IR" sz="1400" dirty="0">
                <a:highlight>
                  <a:srgbClr val="000080"/>
                </a:highlight>
                <a:cs typeface="B Mitra" panose="00000400000000000000" pitchFamily="2" charset="-78"/>
              </a:rPr>
              <a:t>دو</a:t>
            </a:r>
            <a:r>
              <a:rPr lang="ar-SA" sz="1400" dirty="0">
                <a:highlight>
                  <a:srgbClr val="000080"/>
                </a:highlight>
                <a:cs typeface="B Mitra" panose="00000400000000000000" pitchFamily="2" charset="-78"/>
              </a:rPr>
              <a:t> میلیون (۰۰۰ر</a:t>
            </a:r>
            <a:r>
              <a:rPr lang="fa-IR" sz="1400" dirty="0">
                <a:highlight>
                  <a:srgbClr val="000080"/>
                </a:highlight>
                <a:cs typeface="B Mitra" panose="00000400000000000000" pitchFamily="2" charset="-78"/>
              </a:rPr>
              <a:t>00</a:t>
            </a:r>
            <a:r>
              <a:rPr lang="ar-SA" sz="1400" dirty="0">
                <a:highlight>
                  <a:srgbClr val="000080"/>
                </a:highlight>
                <a:cs typeface="B Mitra" panose="00000400000000000000" pitchFamily="2" charset="-78"/>
              </a:rPr>
              <a:t>۰ر</a:t>
            </a:r>
            <a:r>
              <a:rPr lang="fa-IR" sz="1400" dirty="0">
                <a:highlight>
                  <a:srgbClr val="000080"/>
                </a:highlight>
                <a:cs typeface="B Mitra" panose="00000400000000000000" pitchFamily="2" charset="-78"/>
              </a:rPr>
              <a:t>2</a:t>
            </a:r>
            <a:r>
              <a:rPr lang="ar-SA" sz="1400" dirty="0">
                <a:highlight>
                  <a:srgbClr val="000080"/>
                </a:highlight>
                <a:cs typeface="B Mitra" panose="00000400000000000000" pitchFamily="2" charset="-78"/>
              </a:rPr>
              <a:t>) ریال </a:t>
            </a:r>
            <a:r>
              <a:rPr lang="ar-SA" sz="1400" dirty="0">
                <a:cs typeface="B Mitra" panose="00000400000000000000" pitchFamily="2" charset="-78"/>
              </a:rPr>
              <a:t>قابل پرداخت است.</a:t>
            </a:r>
            <a:endParaRPr lang="ar-SA" sz="1400" dirty="0">
              <a:highlight>
                <a:srgbClr val="000080"/>
              </a:highlight>
              <a:cs typeface="B Mitra" panose="00000400000000000000" pitchFamily="2" charset="-78"/>
            </a:endParaRPr>
          </a:p>
        </p:txBody>
      </p:sp>
    </p:spTree>
    <p:extLst>
      <p:ext uri="{BB962C8B-B14F-4D97-AF65-F5344CB8AC3E}">
        <p14:creationId xmlns:p14="http://schemas.microsoft.com/office/powerpoint/2010/main" val="2334339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707892" y="1154524"/>
            <a:ext cx="4452362" cy="3491252"/>
          </a:xfrm>
          <a:prstGeom prst="rect">
            <a:avLst/>
          </a:prstGeom>
        </p:spPr>
        <p:txBody>
          <a:bodyPr spcFirstLastPara="1" wrap="square" lIns="91425" tIns="91425" rIns="91425" bIns="91425" anchor="t" anchorCtr="0">
            <a:noAutofit/>
          </a:bodyPr>
          <a:lstStyle/>
          <a:p>
            <a:pPr algn="justLow" rtl="1">
              <a:lnSpc>
                <a:spcPct val="150000"/>
              </a:lnSpc>
            </a:pPr>
            <a:r>
              <a:rPr lang="fa-IR" sz="1400" b="1" dirty="0">
                <a:cs typeface="B Mitra" panose="00000400000000000000" pitchFamily="2" charset="-78"/>
              </a:rPr>
              <a:t>ماده 11- </a:t>
            </a:r>
            <a:endParaRPr lang="fa-IR" sz="1400" dirty="0">
              <a:cs typeface="B Mitra" panose="00000400000000000000" pitchFamily="2" charset="-78"/>
            </a:endParaRPr>
          </a:p>
          <a:p>
            <a:pPr algn="justLow" rtl="1">
              <a:lnSpc>
                <a:spcPct val="150000"/>
              </a:lnSpc>
            </a:pPr>
            <a:r>
              <a:rPr lang="ar-SA" sz="1400" dirty="0">
                <a:cs typeface="B Mitra" panose="00000400000000000000" pitchFamily="2" charset="-78"/>
              </a:rPr>
              <a:t>تبصره ۳- دستگاه‌های اجرایی مستقر در کلانشهرها مجازند هزینه ایاب و ذهاب کارکنان خود را به شکل نقدی پرداخت نموده و یا برای بهره‌برداری از خدمات حمل و نقل (سرویس) کارکنان نسبت به عقد قرارداد با  شرکت‌های حمل و نقل شهری غیردولتی اقدام کنند. سقف قرارداد مربوط می‌تواند حداکثر </a:t>
            </a:r>
            <a:r>
              <a:rPr lang="ar-SA" sz="1400" dirty="0">
                <a:highlight>
                  <a:srgbClr val="000080"/>
                </a:highlight>
                <a:cs typeface="B Mitra" panose="00000400000000000000" pitchFamily="2" charset="-78"/>
              </a:rPr>
              <a:t>بیست و پنج درصد (۲۵%) </a:t>
            </a:r>
            <a:r>
              <a:rPr lang="ar-SA" sz="1400" dirty="0">
                <a:cs typeface="B Mitra" panose="00000400000000000000" pitchFamily="2" charset="-78"/>
              </a:rPr>
              <a:t>بیش از عملکرد هزینه ایاب و ذهاب پرداختی به کارکنان در سال ۱۳۹۹ باشد.</a:t>
            </a:r>
            <a:endParaRPr lang="ar-SA" sz="1400" dirty="0">
              <a:highlight>
                <a:srgbClr val="000080"/>
              </a:highlight>
              <a:cs typeface="B Mitra" panose="00000400000000000000" pitchFamily="2" charset="-78"/>
            </a:endParaRPr>
          </a:p>
        </p:txBody>
      </p:sp>
      <p:grpSp>
        <p:nvGrpSpPr>
          <p:cNvPr id="472" name="Google Shape;472;p58"/>
          <p:cNvGrpSpPr/>
          <p:nvPr/>
        </p:nvGrpSpPr>
        <p:grpSpPr>
          <a:xfrm flipH="1">
            <a:off x="4182533" y="4075"/>
            <a:ext cx="393539" cy="5157600"/>
            <a:chOff x="3047922" y="4075"/>
            <a:chExt cx="392700" cy="5157600"/>
          </a:xfrm>
        </p:grpSpPr>
        <p:sp>
          <p:nvSpPr>
            <p:cNvPr id="473" name="Google Shape;473;p58"/>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3" name="Google Shape;471;p58">
            <a:extLst>
              <a:ext uri="{FF2B5EF4-FFF2-40B4-BE49-F238E27FC236}">
                <a16:creationId xmlns:a16="http://schemas.microsoft.com/office/drawing/2014/main" id="{DC14FC46-04BF-4081-8F9D-7181DE670B3C}"/>
              </a:ext>
            </a:extLst>
          </p:cNvPr>
          <p:cNvSpPr txBox="1">
            <a:spLocks/>
          </p:cNvSpPr>
          <p:nvPr/>
        </p:nvSpPr>
        <p:spPr>
          <a:xfrm>
            <a:off x="101849" y="1173756"/>
            <a:ext cx="4452362" cy="34912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algn="justLow" rtl="1">
              <a:lnSpc>
                <a:spcPct val="150000"/>
              </a:lnSpc>
            </a:pPr>
            <a:r>
              <a:rPr lang="fa-IR" sz="1400" b="1" dirty="0">
                <a:cs typeface="B Mitra" panose="00000400000000000000" pitchFamily="2" charset="-78"/>
              </a:rPr>
              <a:t>ماده 11- </a:t>
            </a:r>
            <a:endParaRPr lang="fa-IR" sz="1400" dirty="0">
              <a:cs typeface="B Mitra" panose="00000400000000000000" pitchFamily="2" charset="-78"/>
            </a:endParaRPr>
          </a:p>
          <a:p>
            <a:pPr algn="justLow" rtl="1">
              <a:lnSpc>
                <a:spcPct val="150000"/>
              </a:lnSpc>
            </a:pPr>
            <a:r>
              <a:rPr lang="ar-SA" sz="1400" dirty="0">
                <a:cs typeface="B Mitra" panose="00000400000000000000" pitchFamily="2" charset="-78"/>
              </a:rPr>
              <a:t>تبصره ۳- دستگاه‌های اجرایی مستقر در کلانشهرها مجازند هزینه ایاب و ذهاب کارکنان خود را به شکل نقدی پرداخت نموده و یا برای بهره‌برداری از خدمات حمل و نقل (سرویس) کارکنان نسبت به عقد قرارداد با  شرکت‌های حمل و نقل شهری غیردولتی اقدام کنند. سقف قرارداد مربوط می‌تواند حداکثر </a:t>
            </a:r>
            <a:r>
              <a:rPr lang="ar-SA" sz="1400" dirty="0">
                <a:highlight>
                  <a:srgbClr val="000080"/>
                </a:highlight>
                <a:cs typeface="B Mitra" panose="00000400000000000000" pitchFamily="2" charset="-78"/>
              </a:rPr>
              <a:t>بیست  درصد (۲</a:t>
            </a:r>
            <a:r>
              <a:rPr lang="fa-IR" sz="1400" dirty="0">
                <a:highlight>
                  <a:srgbClr val="000080"/>
                </a:highlight>
                <a:cs typeface="B Mitra" panose="00000400000000000000" pitchFamily="2" charset="-78"/>
              </a:rPr>
              <a:t>0</a:t>
            </a:r>
            <a:r>
              <a:rPr lang="ar-SA" sz="1400" dirty="0">
                <a:highlight>
                  <a:srgbClr val="000080"/>
                </a:highlight>
                <a:cs typeface="B Mitra" panose="00000400000000000000" pitchFamily="2" charset="-78"/>
              </a:rPr>
              <a:t>%)</a:t>
            </a:r>
            <a:r>
              <a:rPr lang="ar-SA" sz="1400" dirty="0">
                <a:cs typeface="B Mitra" panose="00000400000000000000" pitchFamily="2" charset="-78"/>
              </a:rPr>
              <a:t> بیش از عملکرد هزینه ایاب و ذهاب پرداختی به کارکنان در سال </a:t>
            </a:r>
            <a:r>
              <a:rPr lang="fa-IR" sz="1400" dirty="0">
                <a:cs typeface="B Mitra" panose="00000400000000000000" pitchFamily="2" charset="-78"/>
              </a:rPr>
              <a:t>1400</a:t>
            </a:r>
            <a:r>
              <a:rPr lang="ar-SA" sz="1400" dirty="0">
                <a:cs typeface="B Mitra" panose="00000400000000000000" pitchFamily="2" charset="-78"/>
              </a:rPr>
              <a:t> باشد.</a:t>
            </a:r>
            <a:endParaRPr lang="ar-SA" sz="1400" dirty="0">
              <a:highlight>
                <a:srgbClr val="000080"/>
              </a:highlight>
              <a:cs typeface="B Mitra" panose="00000400000000000000" pitchFamily="2" charset="-78"/>
            </a:endParaRPr>
          </a:p>
        </p:txBody>
      </p:sp>
    </p:spTree>
    <p:extLst>
      <p:ext uri="{BB962C8B-B14F-4D97-AF65-F5344CB8AC3E}">
        <p14:creationId xmlns:p14="http://schemas.microsoft.com/office/powerpoint/2010/main" val="2824116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707892" y="1154524"/>
            <a:ext cx="4452362" cy="3491252"/>
          </a:xfrm>
          <a:prstGeom prst="rect">
            <a:avLst/>
          </a:prstGeom>
        </p:spPr>
        <p:txBody>
          <a:bodyPr spcFirstLastPara="1" wrap="square" lIns="91425" tIns="91425" rIns="91425" bIns="91425" anchor="t" anchorCtr="0">
            <a:noAutofit/>
          </a:bodyPr>
          <a:lstStyle/>
          <a:p>
            <a:pPr algn="justLow" rtl="1">
              <a:lnSpc>
                <a:spcPct val="150000"/>
              </a:lnSpc>
            </a:pPr>
            <a:r>
              <a:rPr lang="fa-IR" sz="1400" b="1" dirty="0">
                <a:cs typeface="B Mitra" panose="00000400000000000000" pitchFamily="2" charset="-78"/>
              </a:rPr>
              <a:t>ماده 11- </a:t>
            </a:r>
            <a:endParaRPr lang="fa-IR" sz="1400" dirty="0">
              <a:cs typeface="B Mitra" panose="00000400000000000000" pitchFamily="2" charset="-78"/>
            </a:endParaRPr>
          </a:p>
          <a:p>
            <a:pPr algn="justLow" rtl="1">
              <a:lnSpc>
                <a:spcPct val="150000"/>
              </a:lnSpc>
            </a:pPr>
            <a:r>
              <a:rPr lang="ar-SA" sz="1400" dirty="0">
                <a:cs typeface="B Mitra" panose="00000400000000000000" pitchFamily="2" charset="-78"/>
              </a:rPr>
              <a:t>تبصره ۴- ضوابط اعطای تسهیلات رفاهی به مدیرعامل، اعضای هیئت مدیره و کارکنان بانک‌ها، بیمه‌ها و شرکت‌های دولتی بر اساس </a:t>
            </a:r>
            <a:r>
              <a:rPr lang="ar-SA" sz="1400" dirty="0">
                <a:highlight>
                  <a:srgbClr val="000080"/>
                </a:highlight>
                <a:cs typeface="B Mitra" panose="00000400000000000000" pitchFamily="2" charset="-78"/>
              </a:rPr>
              <a:t>دستورالعملی است که ظرف یک ماه پس از ابلاغ این تصویب‌نامه، توسط وزارت امور اقتصادی و دارایی، بانک مرکزی جمهوری اسلامی ایران و سازمان تهیه و ابلاغ خواهد شد.</a:t>
            </a:r>
          </a:p>
        </p:txBody>
      </p:sp>
      <p:grpSp>
        <p:nvGrpSpPr>
          <p:cNvPr id="472" name="Google Shape;472;p58"/>
          <p:cNvGrpSpPr/>
          <p:nvPr/>
        </p:nvGrpSpPr>
        <p:grpSpPr>
          <a:xfrm flipH="1">
            <a:off x="4182533" y="4075"/>
            <a:ext cx="393539" cy="5157600"/>
            <a:chOff x="3047922" y="4075"/>
            <a:chExt cx="392700" cy="5157600"/>
          </a:xfrm>
        </p:grpSpPr>
        <p:sp>
          <p:nvSpPr>
            <p:cNvPr id="473" name="Google Shape;473;p58"/>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3" name="Google Shape;471;p58">
            <a:extLst>
              <a:ext uri="{FF2B5EF4-FFF2-40B4-BE49-F238E27FC236}">
                <a16:creationId xmlns:a16="http://schemas.microsoft.com/office/drawing/2014/main" id="{DC14FC46-04BF-4081-8F9D-7181DE670B3C}"/>
              </a:ext>
            </a:extLst>
          </p:cNvPr>
          <p:cNvSpPr txBox="1">
            <a:spLocks/>
          </p:cNvSpPr>
          <p:nvPr/>
        </p:nvSpPr>
        <p:spPr>
          <a:xfrm>
            <a:off x="101849" y="1173756"/>
            <a:ext cx="4452362" cy="34912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algn="justLow" rtl="1">
              <a:lnSpc>
                <a:spcPct val="150000"/>
              </a:lnSpc>
            </a:pPr>
            <a:r>
              <a:rPr lang="fa-IR" sz="1400" b="1" dirty="0">
                <a:cs typeface="B Mitra" panose="00000400000000000000" pitchFamily="2" charset="-78"/>
              </a:rPr>
              <a:t>ماده 11- </a:t>
            </a:r>
            <a:endParaRPr lang="fa-IR" sz="1400" dirty="0">
              <a:cs typeface="B Mitra" panose="00000400000000000000" pitchFamily="2" charset="-78"/>
            </a:endParaRPr>
          </a:p>
          <a:p>
            <a:pPr algn="justLow" rtl="1">
              <a:lnSpc>
                <a:spcPct val="150000"/>
              </a:lnSpc>
            </a:pPr>
            <a:r>
              <a:rPr lang="ar-SA" sz="1400" dirty="0">
                <a:cs typeface="B Mitra" panose="00000400000000000000" pitchFamily="2" charset="-78"/>
              </a:rPr>
              <a:t>تبصره ۴- ضوابط اعطای تسهیلات رفاهی به مدیرعامل، اعضای هیئت مدیره و کارکنان بانک‌ها، بیمه‌ها و شرکت‌های دولتی بر اساس </a:t>
            </a:r>
            <a:r>
              <a:rPr lang="ar-SA" sz="1400" dirty="0">
                <a:highlight>
                  <a:srgbClr val="000080"/>
                </a:highlight>
                <a:cs typeface="B Mitra" panose="00000400000000000000" pitchFamily="2" charset="-78"/>
              </a:rPr>
              <a:t>دستورالعمل </a:t>
            </a:r>
            <a:r>
              <a:rPr lang="fa-IR" sz="1400" dirty="0">
                <a:highlight>
                  <a:srgbClr val="000080"/>
                </a:highlight>
                <a:cs typeface="B Mitra" panose="00000400000000000000" pitchFamily="2" charset="-78"/>
              </a:rPr>
              <a:t>موضوع </a:t>
            </a:r>
            <a:r>
              <a:rPr lang="fa-IR" sz="1400" dirty="0">
                <a:highlight>
                  <a:srgbClr val="000080"/>
                </a:highlight>
                <a:cs typeface="B Mitra" panose="00000400000000000000" pitchFamily="2" charset="-78"/>
                <a:hlinkClick r:id="rId4" action="ppaction://hlinksldjump"/>
              </a:rPr>
              <a:t>ماده (43) </a:t>
            </a:r>
            <a:r>
              <a:rPr lang="fa-IR" sz="1400" dirty="0">
                <a:highlight>
                  <a:srgbClr val="000080"/>
                </a:highlight>
                <a:cs typeface="B Mitra" panose="00000400000000000000" pitchFamily="2" charset="-78"/>
              </a:rPr>
              <a:t>این تصویب نامه تعیین می شود.</a:t>
            </a:r>
            <a:endParaRPr lang="ar-SA" sz="1400" dirty="0">
              <a:highlight>
                <a:srgbClr val="000080"/>
              </a:highlight>
              <a:cs typeface="B Mitra" panose="00000400000000000000" pitchFamily="2" charset="-78"/>
            </a:endParaRPr>
          </a:p>
        </p:txBody>
      </p:sp>
    </p:spTree>
    <p:extLst>
      <p:ext uri="{BB962C8B-B14F-4D97-AF65-F5344CB8AC3E}">
        <p14:creationId xmlns:p14="http://schemas.microsoft.com/office/powerpoint/2010/main" val="1097318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707892" y="1154524"/>
            <a:ext cx="4452362" cy="3491252"/>
          </a:xfrm>
          <a:prstGeom prst="rect">
            <a:avLst/>
          </a:prstGeom>
        </p:spPr>
        <p:txBody>
          <a:bodyPr spcFirstLastPara="1" wrap="square" lIns="91425" tIns="91425" rIns="91425" bIns="91425" anchor="t" anchorCtr="0">
            <a:noAutofit/>
          </a:bodyPr>
          <a:lstStyle/>
          <a:p>
            <a:pPr algn="justLow" rtl="1">
              <a:lnSpc>
                <a:spcPct val="150000"/>
              </a:lnSpc>
            </a:pPr>
            <a:r>
              <a:rPr lang="fa-IR" sz="1400" dirty="0">
                <a:cs typeface="B Mitra" panose="00000400000000000000" pitchFamily="2" charset="-78"/>
              </a:rPr>
              <a:t>ماده ۱۲- فوق‌العاده مأموریت روزانه داخل کشور به کارمندان دستگاه‌های اجرایی مشمول این تصویب‌نامه که به عنوان مأمور برای انجام وظیفه موقت به خارج از حوزه شهرستان محل خدمت خود اعزام می‌شوند و ناچار به توقف شبانه هستند، تا میزان حداقل حقوق و مزایا در مورد مشمولین این تصویب‌نامه به مأخذ </a:t>
            </a:r>
            <a:r>
              <a:rPr lang="fa-IR" sz="1400" dirty="0">
                <a:highlight>
                  <a:srgbClr val="000080"/>
                </a:highlight>
                <a:cs typeface="B Mitra" panose="00000400000000000000" pitchFamily="2" charset="-78"/>
              </a:rPr>
              <a:t>یک بیستم </a:t>
            </a:r>
            <a:r>
              <a:rPr lang="fa-IR" sz="1400" dirty="0">
                <a:cs typeface="B Mitra" panose="00000400000000000000" pitchFamily="2" charset="-78"/>
              </a:rPr>
              <a:t>و نسبت به مازاد به مأخذ یک پنجاهم در سقف اعتبار ابلاغی دستگاه قابل پرداخت است. سایر موارد مطابق آیین‌نامه فوق‌العاده روزانه موضوع بند (ث) ماده (۳۹) قانون استخدام کشوری و اصلاحات بعدی آن خواهد بود.</a:t>
            </a:r>
            <a:endParaRPr lang="ar-SA" sz="1400" dirty="0">
              <a:highlight>
                <a:srgbClr val="000080"/>
              </a:highlight>
              <a:cs typeface="B Mitra" panose="00000400000000000000" pitchFamily="2" charset="-78"/>
            </a:endParaRPr>
          </a:p>
        </p:txBody>
      </p:sp>
      <p:grpSp>
        <p:nvGrpSpPr>
          <p:cNvPr id="472" name="Google Shape;472;p58"/>
          <p:cNvGrpSpPr/>
          <p:nvPr/>
        </p:nvGrpSpPr>
        <p:grpSpPr>
          <a:xfrm flipH="1">
            <a:off x="4182533" y="4075"/>
            <a:ext cx="393539" cy="5157600"/>
            <a:chOff x="3047922" y="4075"/>
            <a:chExt cx="392700" cy="5157600"/>
          </a:xfrm>
        </p:grpSpPr>
        <p:sp>
          <p:nvSpPr>
            <p:cNvPr id="473" name="Google Shape;473;p58"/>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3" name="Google Shape;471;p58">
            <a:extLst>
              <a:ext uri="{FF2B5EF4-FFF2-40B4-BE49-F238E27FC236}">
                <a16:creationId xmlns:a16="http://schemas.microsoft.com/office/drawing/2014/main" id="{DC14FC46-04BF-4081-8F9D-7181DE670B3C}"/>
              </a:ext>
            </a:extLst>
          </p:cNvPr>
          <p:cNvSpPr txBox="1">
            <a:spLocks/>
          </p:cNvSpPr>
          <p:nvPr/>
        </p:nvSpPr>
        <p:spPr>
          <a:xfrm>
            <a:off x="101849" y="1173756"/>
            <a:ext cx="4452362" cy="34912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algn="justLow" rtl="1">
              <a:lnSpc>
                <a:spcPct val="150000"/>
              </a:lnSpc>
            </a:pPr>
            <a:r>
              <a:rPr lang="fa-IR" sz="1400" dirty="0">
                <a:cs typeface="B Mitra" panose="00000400000000000000" pitchFamily="2" charset="-78"/>
              </a:rPr>
              <a:t>ماده ۱۲- فوق‌العاده مأموریت روزانه داخل کشور به کارمندان دستگاه‌های اجرایی مشمول این تصویب‌نامه که به عنوان مأمور برای انجام وظیفه موقت به خارج از حوزه شهرستان محل خدمت خود اعزام می‌شوند و ناچار به توقف شبانه هستند، تا میزان حداقل حقوق و مزایا در مورد مشمولین این تصویب‌نامه به مأخذ </a:t>
            </a:r>
            <a:r>
              <a:rPr lang="fa-IR" sz="1400" dirty="0">
                <a:highlight>
                  <a:srgbClr val="000080"/>
                </a:highlight>
                <a:cs typeface="B Mitra" panose="00000400000000000000" pitchFamily="2" charset="-78"/>
              </a:rPr>
              <a:t>یک بیست و پنجم </a:t>
            </a:r>
            <a:r>
              <a:rPr lang="fa-IR" sz="1400" dirty="0">
                <a:cs typeface="B Mitra" panose="00000400000000000000" pitchFamily="2" charset="-78"/>
              </a:rPr>
              <a:t>و نسبت به مازاد به مأخذ یک پنجاهم در سقف اعتبار ابلاغی دستگاه قابل پرداخت است. سایر موارد مطابق آیین‌نامه فوق‌العاده روزانه موضوع بند (ث) ماده (۳۹) قانون استخدام کشوری و اصلاحات بعدی آن خواهد بود.</a:t>
            </a:r>
            <a:endParaRPr lang="ar-SA" sz="1400" dirty="0">
              <a:highlight>
                <a:srgbClr val="000080"/>
              </a:highlight>
              <a:cs typeface="B Mitra" panose="00000400000000000000" pitchFamily="2" charset="-78"/>
            </a:endParaRPr>
          </a:p>
        </p:txBody>
      </p:sp>
    </p:spTree>
    <p:extLst>
      <p:ext uri="{BB962C8B-B14F-4D97-AF65-F5344CB8AC3E}">
        <p14:creationId xmlns:p14="http://schemas.microsoft.com/office/powerpoint/2010/main" val="832521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707892" y="1154524"/>
            <a:ext cx="4452362" cy="3491252"/>
          </a:xfrm>
          <a:prstGeom prst="rect">
            <a:avLst/>
          </a:prstGeom>
        </p:spPr>
        <p:txBody>
          <a:bodyPr spcFirstLastPara="1" wrap="square" lIns="91425" tIns="91425" rIns="91425" bIns="91425" anchor="t" anchorCtr="0">
            <a:noAutofit/>
          </a:bodyPr>
          <a:lstStyle/>
          <a:p>
            <a:pPr algn="justLow" rtl="1">
              <a:lnSpc>
                <a:spcPct val="150000"/>
              </a:lnSpc>
            </a:pPr>
            <a:r>
              <a:rPr lang="ar-SA" sz="1400" dirty="0">
                <a:cs typeface="B Mitra" panose="00000400000000000000" pitchFamily="2" charset="-78"/>
              </a:rPr>
              <a:t>ماده </a:t>
            </a:r>
            <a:r>
              <a:rPr lang="fa-IR" sz="1400" dirty="0">
                <a:cs typeface="B Mitra" panose="00000400000000000000" pitchFamily="2" charset="-78"/>
              </a:rPr>
              <a:t>۱-</a:t>
            </a:r>
            <a:r>
              <a:rPr lang="ar-SA" sz="1400" dirty="0">
                <a:cs typeface="B Mitra" panose="00000400000000000000" pitchFamily="2" charset="-78"/>
              </a:rPr>
              <a:t> در این تصویب‌نامه اصطلاحات زیر در معانی مشروح مربوط به کار می‌روند:</a:t>
            </a:r>
            <a:endParaRPr lang="en-US" sz="1400" dirty="0">
              <a:cs typeface="B Mitra" panose="00000400000000000000" pitchFamily="2" charset="-78"/>
            </a:endParaRPr>
          </a:p>
          <a:p>
            <a:pPr algn="justLow" rtl="1">
              <a:lnSpc>
                <a:spcPct val="150000"/>
              </a:lnSpc>
            </a:pPr>
            <a:r>
              <a:rPr lang="fa-IR" sz="1400" dirty="0">
                <a:cs typeface="B Mitra" panose="00000400000000000000" pitchFamily="2" charset="-78"/>
              </a:rPr>
              <a:t>۱- </a:t>
            </a:r>
            <a:r>
              <a:rPr lang="ar-SA" sz="1400" dirty="0">
                <a:cs typeface="B Mitra" panose="00000400000000000000" pitchFamily="2" charset="-78"/>
              </a:rPr>
              <a:t>قانون: قانون بودجه سال </a:t>
            </a:r>
            <a:r>
              <a:rPr lang="fa-IR" sz="1400" dirty="0">
                <a:cs typeface="B Mitra" panose="00000400000000000000" pitchFamily="2" charset="-78"/>
              </a:rPr>
              <a:t>۱۴۰۰</a:t>
            </a:r>
            <a:r>
              <a:rPr lang="ar-SA" sz="1400" dirty="0">
                <a:cs typeface="B Mitra" panose="00000400000000000000" pitchFamily="2" charset="-78"/>
              </a:rPr>
              <a:t> کل کشور</a:t>
            </a:r>
            <a:endParaRPr lang="en-US" sz="1400" dirty="0">
              <a:cs typeface="B Mitra" panose="00000400000000000000" pitchFamily="2" charset="-78"/>
            </a:endParaRPr>
          </a:p>
          <a:p>
            <a:pPr algn="justLow" rtl="1">
              <a:lnSpc>
                <a:spcPct val="150000"/>
              </a:lnSpc>
            </a:pPr>
            <a:r>
              <a:rPr lang="fa-IR" sz="1400" dirty="0">
                <a:cs typeface="B Mitra" panose="00000400000000000000" pitchFamily="2" charset="-78"/>
              </a:rPr>
              <a:t>۲-</a:t>
            </a:r>
            <a:r>
              <a:rPr lang="ar-SA" sz="1400" dirty="0">
                <a:cs typeface="B Mitra" panose="00000400000000000000" pitchFamily="2" charset="-78"/>
              </a:rPr>
              <a:t> قانون الحاق (</a:t>
            </a:r>
            <a:r>
              <a:rPr lang="fa-IR" sz="1400" dirty="0">
                <a:cs typeface="B Mitra" panose="00000400000000000000" pitchFamily="2" charset="-78"/>
              </a:rPr>
              <a:t>۲): </a:t>
            </a:r>
            <a:r>
              <a:rPr lang="ar-SA" sz="1400" dirty="0">
                <a:cs typeface="B Mitra" panose="00000400000000000000" pitchFamily="2" charset="-78"/>
              </a:rPr>
              <a:t>قانون الحاق برخی مواد به قانون تنظیم بخشی از مقررات مالی دولت (</a:t>
            </a:r>
            <a:r>
              <a:rPr lang="fa-IR" sz="1400" dirty="0">
                <a:cs typeface="B Mitra" panose="00000400000000000000" pitchFamily="2" charset="-78"/>
              </a:rPr>
              <a:t>۲)  - </a:t>
            </a:r>
            <a:r>
              <a:rPr lang="ar-SA" sz="1400" dirty="0">
                <a:cs typeface="B Mitra" panose="00000400000000000000" pitchFamily="2" charset="-78"/>
              </a:rPr>
              <a:t>مصوب </a:t>
            </a:r>
            <a:r>
              <a:rPr lang="fa-IR" sz="1400" dirty="0">
                <a:cs typeface="B Mitra" panose="00000400000000000000" pitchFamily="2" charset="-78"/>
              </a:rPr>
              <a:t>۱۳۹۳-. </a:t>
            </a:r>
            <a:endParaRPr lang="en-US" sz="1400" dirty="0">
              <a:cs typeface="B Mitra" panose="00000400000000000000" pitchFamily="2" charset="-78"/>
            </a:endParaRPr>
          </a:p>
          <a:p>
            <a:pPr algn="justLow" rtl="1">
              <a:lnSpc>
                <a:spcPct val="150000"/>
              </a:lnSpc>
            </a:pPr>
            <a:r>
              <a:rPr lang="fa-IR" sz="1400" dirty="0">
                <a:cs typeface="B Mitra" panose="00000400000000000000" pitchFamily="2" charset="-78"/>
              </a:rPr>
              <a:t>۳-</a:t>
            </a:r>
            <a:r>
              <a:rPr lang="ar-SA" sz="1400" dirty="0">
                <a:cs typeface="B Mitra" panose="00000400000000000000" pitchFamily="2" charset="-78"/>
              </a:rPr>
              <a:t> قانون برنامه: قانون برنامه پنجساله ششم توسعه اقتصادی، اجتماعی و فرهنگی جمهوری اسلامی ایران - مصوب </a:t>
            </a:r>
            <a:r>
              <a:rPr lang="fa-IR" sz="1400" dirty="0">
                <a:cs typeface="B Mitra" panose="00000400000000000000" pitchFamily="2" charset="-78"/>
              </a:rPr>
              <a:t>۱۳۹۵-.</a:t>
            </a:r>
            <a:endParaRPr lang="en-US" sz="1400" dirty="0">
              <a:cs typeface="B Mitra" panose="00000400000000000000" pitchFamily="2" charset="-78"/>
            </a:endParaRPr>
          </a:p>
          <a:p>
            <a:pPr algn="justLow" rtl="1">
              <a:lnSpc>
                <a:spcPct val="150000"/>
              </a:lnSpc>
            </a:pPr>
            <a:r>
              <a:rPr lang="fa-IR" sz="1400" dirty="0">
                <a:cs typeface="B Mitra" panose="00000400000000000000" pitchFamily="2" charset="-78"/>
              </a:rPr>
              <a:t>۴- </a:t>
            </a:r>
            <a:r>
              <a:rPr lang="ar-SA" sz="1400" dirty="0">
                <a:cs typeface="B Mitra" panose="00000400000000000000" pitchFamily="2" charset="-78"/>
              </a:rPr>
              <a:t>سازمان: سازمان برنامه و بودجه کشور.</a:t>
            </a:r>
            <a:endParaRPr lang="en-US" sz="1400" dirty="0">
              <a:cs typeface="B Mitra" panose="00000400000000000000" pitchFamily="2" charset="-78"/>
            </a:endParaRPr>
          </a:p>
          <a:p>
            <a:pPr algn="justLow" rtl="1">
              <a:lnSpc>
                <a:spcPct val="150000"/>
              </a:lnSpc>
            </a:pPr>
            <a:r>
              <a:rPr lang="fa-IR" sz="1400" dirty="0">
                <a:cs typeface="B Mitra" panose="00000400000000000000" pitchFamily="2" charset="-78"/>
              </a:rPr>
              <a:t>۵-</a:t>
            </a:r>
            <a:r>
              <a:rPr lang="ar-SA" sz="1400" dirty="0">
                <a:cs typeface="B Mitra" panose="00000400000000000000" pitchFamily="2" charset="-78"/>
              </a:rPr>
              <a:t> دستگاه اجرایی: دستگاه‌هایی که عناوین آنها در قانون و پیوست‌های آن (از جمله تبصره‌ها، جداول و ردیف‌ها) ذکر شده است</a:t>
            </a:r>
            <a:r>
              <a:rPr lang="en-US" sz="1400" dirty="0">
                <a:cs typeface="B Mitra" panose="00000400000000000000" pitchFamily="2" charset="-78"/>
              </a:rPr>
              <a:t>.</a:t>
            </a:r>
          </a:p>
        </p:txBody>
      </p:sp>
      <p:grpSp>
        <p:nvGrpSpPr>
          <p:cNvPr id="472" name="Google Shape;472;p58"/>
          <p:cNvGrpSpPr/>
          <p:nvPr/>
        </p:nvGrpSpPr>
        <p:grpSpPr>
          <a:xfrm flipH="1">
            <a:off x="4182533" y="4075"/>
            <a:ext cx="393539" cy="5157600"/>
            <a:chOff x="3047922" y="4075"/>
            <a:chExt cx="392700" cy="5157600"/>
          </a:xfrm>
        </p:grpSpPr>
        <p:sp>
          <p:nvSpPr>
            <p:cNvPr id="473" name="Google Shape;473;p58"/>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7" name="Google Shape;471;p58">
            <a:extLst>
              <a:ext uri="{FF2B5EF4-FFF2-40B4-BE49-F238E27FC236}">
                <a16:creationId xmlns:a16="http://schemas.microsoft.com/office/drawing/2014/main" id="{A664B3B4-DCF7-4C29-AC49-053171A56FD4}"/>
              </a:ext>
            </a:extLst>
          </p:cNvPr>
          <p:cNvSpPr txBox="1">
            <a:spLocks/>
          </p:cNvSpPr>
          <p:nvPr/>
        </p:nvSpPr>
        <p:spPr>
          <a:xfrm>
            <a:off x="19499" y="1142424"/>
            <a:ext cx="4422664" cy="34912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algn="justLow" rtl="1">
              <a:lnSpc>
                <a:spcPct val="150000"/>
              </a:lnSpc>
            </a:pPr>
            <a:r>
              <a:rPr lang="ar-SA" sz="1400" dirty="0">
                <a:cs typeface="B Mitra" panose="00000400000000000000" pitchFamily="2" charset="-78"/>
              </a:rPr>
              <a:t>ماده </a:t>
            </a:r>
            <a:r>
              <a:rPr lang="fa-IR" sz="1400" dirty="0">
                <a:cs typeface="B Mitra" panose="00000400000000000000" pitchFamily="2" charset="-78"/>
              </a:rPr>
              <a:t>۱-</a:t>
            </a:r>
            <a:r>
              <a:rPr lang="ar-SA" sz="1400" dirty="0">
                <a:cs typeface="B Mitra" panose="00000400000000000000" pitchFamily="2" charset="-78"/>
              </a:rPr>
              <a:t> در این تصویب‌نامه اصطلاحات زیر در معانی مشروح مربوط به کار می‌روند:</a:t>
            </a:r>
            <a:endParaRPr lang="en-US" sz="1400" dirty="0">
              <a:cs typeface="B Mitra" panose="00000400000000000000" pitchFamily="2" charset="-78"/>
            </a:endParaRPr>
          </a:p>
          <a:p>
            <a:pPr algn="justLow" rtl="1">
              <a:lnSpc>
                <a:spcPct val="150000"/>
              </a:lnSpc>
            </a:pPr>
            <a:r>
              <a:rPr lang="fa-IR" sz="1400" dirty="0">
                <a:cs typeface="B Mitra" panose="00000400000000000000" pitchFamily="2" charset="-78"/>
              </a:rPr>
              <a:t>۱- </a:t>
            </a:r>
            <a:r>
              <a:rPr lang="ar-SA" sz="1400" dirty="0">
                <a:cs typeface="B Mitra" panose="00000400000000000000" pitchFamily="2" charset="-78"/>
              </a:rPr>
              <a:t>قانون: قانون بودجه سال </a:t>
            </a:r>
            <a:r>
              <a:rPr lang="fa-IR" sz="1400" dirty="0">
                <a:cs typeface="B Mitra" panose="00000400000000000000" pitchFamily="2" charset="-78"/>
              </a:rPr>
              <a:t>۱۴01</a:t>
            </a:r>
            <a:r>
              <a:rPr lang="ar-SA" sz="1400" dirty="0">
                <a:cs typeface="B Mitra" panose="00000400000000000000" pitchFamily="2" charset="-78"/>
              </a:rPr>
              <a:t> کل کشور</a:t>
            </a:r>
            <a:endParaRPr lang="en-US" sz="1400" dirty="0">
              <a:cs typeface="B Mitra" panose="00000400000000000000" pitchFamily="2" charset="-78"/>
            </a:endParaRPr>
          </a:p>
          <a:p>
            <a:pPr algn="justLow" rtl="1">
              <a:lnSpc>
                <a:spcPct val="150000"/>
              </a:lnSpc>
            </a:pPr>
            <a:r>
              <a:rPr lang="fa-IR" sz="1400" dirty="0">
                <a:cs typeface="B Mitra" panose="00000400000000000000" pitchFamily="2" charset="-78"/>
              </a:rPr>
              <a:t>۲-</a:t>
            </a:r>
            <a:r>
              <a:rPr lang="ar-SA" sz="1400" dirty="0">
                <a:cs typeface="B Mitra" panose="00000400000000000000" pitchFamily="2" charset="-78"/>
              </a:rPr>
              <a:t> قانون الحاق (</a:t>
            </a:r>
            <a:r>
              <a:rPr lang="fa-IR" sz="1400" dirty="0">
                <a:cs typeface="B Mitra" panose="00000400000000000000" pitchFamily="2" charset="-78"/>
              </a:rPr>
              <a:t>۲): </a:t>
            </a:r>
            <a:r>
              <a:rPr lang="ar-SA" sz="1400" dirty="0">
                <a:cs typeface="B Mitra" panose="00000400000000000000" pitchFamily="2" charset="-78"/>
              </a:rPr>
              <a:t>قانون الحاق برخی مواد به قانون تنظیم بخشی از مقررات مالی دولت (</a:t>
            </a:r>
            <a:r>
              <a:rPr lang="fa-IR" sz="1400" dirty="0">
                <a:cs typeface="B Mitra" panose="00000400000000000000" pitchFamily="2" charset="-78"/>
              </a:rPr>
              <a:t>۲)  - </a:t>
            </a:r>
            <a:r>
              <a:rPr lang="ar-SA" sz="1400" dirty="0">
                <a:cs typeface="B Mitra" panose="00000400000000000000" pitchFamily="2" charset="-78"/>
              </a:rPr>
              <a:t>مصوب </a:t>
            </a:r>
            <a:r>
              <a:rPr lang="fa-IR" sz="1400" dirty="0">
                <a:cs typeface="B Mitra" panose="00000400000000000000" pitchFamily="2" charset="-78"/>
              </a:rPr>
              <a:t>۱۳۹۳-. </a:t>
            </a:r>
            <a:endParaRPr lang="en-US" sz="1400" dirty="0">
              <a:cs typeface="B Mitra" panose="00000400000000000000" pitchFamily="2" charset="-78"/>
            </a:endParaRPr>
          </a:p>
          <a:p>
            <a:pPr algn="justLow" rtl="1">
              <a:lnSpc>
                <a:spcPct val="150000"/>
              </a:lnSpc>
            </a:pPr>
            <a:r>
              <a:rPr lang="fa-IR" sz="1400" dirty="0">
                <a:cs typeface="B Mitra" panose="00000400000000000000" pitchFamily="2" charset="-78"/>
              </a:rPr>
              <a:t>۳-</a:t>
            </a:r>
            <a:r>
              <a:rPr lang="ar-SA" sz="1400" dirty="0">
                <a:cs typeface="B Mitra" panose="00000400000000000000" pitchFamily="2" charset="-78"/>
              </a:rPr>
              <a:t> قانون برنامه: قانون برنامه پنجساله ششم توسعه اقتصادی، اجتماعی و فرهنگی جمهوری اسلامی ایران - مصوب </a:t>
            </a:r>
            <a:r>
              <a:rPr lang="fa-IR" sz="1400" dirty="0">
                <a:cs typeface="B Mitra" panose="00000400000000000000" pitchFamily="2" charset="-78"/>
              </a:rPr>
              <a:t>۱۳۹۵-.</a:t>
            </a:r>
            <a:endParaRPr lang="en-US" sz="1400" dirty="0">
              <a:cs typeface="B Mitra" panose="00000400000000000000" pitchFamily="2" charset="-78"/>
            </a:endParaRPr>
          </a:p>
          <a:p>
            <a:pPr algn="justLow" rtl="1">
              <a:lnSpc>
                <a:spcPct val="150000"/>
              </a:lnSpc>
            </a:pPr>
            <a:r>
              <a:rPr lang="fa-IR" sz="1400" dirty="0">
                <a:cs typeface="B Mitra" panose="00000400000000000000" pitchFamily="2" charset="-78"/>
              </a:rPr>
              <a:t>۴- </a:t>
            </a:r>
            <a:r>
              <a:rPr lang="ar-SA" sz="1400" dirty="0">
                <a:cs typeface="B Mitra" panose="00000400000000000000" pitchFamily="2" charset="-78"/>
              </a:rPr>
              <a:t>سازمان: سازمان برنامه و بودجه کشور.</a:t>
            </a:r>
            <a:endParaRPr lang="en-US" sz="1400" dirty="0">
              <a:cs typeface="B Mitra" panose="00000400000000000000" pitchFamily="2" charset="-78"/>
            </a:endParaRPr>
          </a:p>
          <a:p>
            <a:pPr algn="justLow" rtl="1">
              <a:lnSpc>
                <a:spcPct val="150000"/>
              </a:lnSpc>
            </a:pPr>
            <a:r>
              <a:rPr lang="fa-IR" sz="1400" dirty="0">
                <a:cs typeface="B Mitra" panose="00000400000000000000" pitchFamily="2" charset="-78"/>
              </a:rPr>
              <a:t>۵-</a:t>
            </a:r>
            <a:r>
              <a:rPr lang="ar-SA" sz="1400" dirty="0">
                <a:cs typeface="B Mitra" panose="00000400000000000000" pitchFamily="2" charset="-78"/>
              </a:rPr>
              <a:t> دستگاه اجرایی: دستگاه‌هایی که عناوین آنها در قانون و پیوست‌های آن (از جمله تبصره‌ها، جداول و ردیف‌ها)</a:t>
            </a:r>
            <a:r>
              <a:rPr lang="fa-IR" sz="1400" dirty="0">
                <a:cs typeface="B Mitra" panose="00000400000000000000" pitchFamily="2" charset="-78"/>
              </a:rPr>
              <a:t> </a:t>
            </a:r>
            <a:r>
              <a:rPr lang="fa-IR" sz="1400" dirty="0">
                <a:solidFill>
                  <a:schemeClr val="bg1"/>
                </a:solidFill>
                <a:highlight>
                  <a:srgbClr val="000080"/>
                </a:highlight>
                <a:cs typeface="B Mitra" panose="00000400000000000000" pitchFamily="2" charset="-78"/>
              </a:rPr>
              <a:t>و </a:t>
            </a:r>
            <a:r>
              <a:rPr lang="ar-SA" sz="1400" dirty="0">
                <a:solidFill>
                  <a:schemeClr val="bg1"/>
                </a:solidFill>
                <a:highlight>
                  <a:srgbClr val="000080"/>
                </a:highlight>
                <a:cs typeface="B Mitra" panose="00000400000000000000" pitchFamily="2" charset="-78"/>
              </a:rPr>
              <a:t>همچنین در تفاهم نامه</a:t>
            </a:r>
            <a:r>
              <a:rPr lang="fa-IR" sz="1400" dirty="0">
                <a:solidFill>
                  <a:schemeClr val="bg1"/>
                </a:solidFill>
                <a:highlight>
                  <a:srgbClr val="000080"/>
                </a:highlight>
                <a:cs typeface="B Mitra" panose="00000400000000000000" pitchFamily="2" charset="-78"/>
              </a:rPr>
              <a:t> </a:t>
            </a:r>
            <a:r>
              <a:rPr lang="ar-SA" sz="1400" dirty="0">
                <a:solidFill>
                  <a:schemeClr val="bg1"/>
                </a:solidFill>
                <a:highlight>
                  <a:srgbClr val="000080"/>
                </a:highlight>
                <a:cs typeface="B Mitra" panose="00000400000000000000" pitchFamily="2" charset="-78"/>
              </a:rPr>
              <a:t>های موضوع آیین نامه اجرایی </a:t>
            </a:r>
            <a:r>
              <a:rPr lang="ar-SA" sz="1400" dirty="0">
                <a:solidFill>
                  <a:schemeClr val="bg1"/>
                </a:solidFill>
                <a:highlight>
                  <a:srgbClr val="000080"/>
                </a:highlight>
                <a:cs typeface="B Mitra" panose="00000400000000000000" pitchFamily="2" charset="-78"/>
                <a:hlinkClick r:id="rId4" action="ppaction://hlinksldjump"/>
              </a:rPr>
              <a:t>بند الف تبصره </a:t>
            </a:r>
            <a:r>
              <a:rPr lang="fa-IR" sz="1400" dirty="0">
                <a:solidFill>
                  <a:schemeClr val="bg1"/>
                </a:solidFill>
                <a:highlight>
                  <a:srgbClr val="000080"/>
                </a:highlight>
                <a:cs typeface="B Mitra" panose="00000400000000000000" pitchFamily="2" charset="-78"/>
                <a:hlinkClick r:id="rId4" action="ppaction://hlinksldjump"/>
              </a:rPr>
              <a:t>19</a:t>
            </a:r>
            <a:r>
              <a:rPr lang="ar-SA" sz="1400" dirty="0">
                <a:solidFill>
                  <a:schemeClr val="bg1"/>
                </a:solidFill>
                <a:highlight>
                  <a:srgbClr val="000080"/>
                </a:highlight>
                <a:cs typeface="B Mitra" panose="00000400000000000000" pitchFamily="2" charset="-78"/>
                <a:hlinkClick r:id="rId4" action="ppaction://hlinksldjump"/>
              </a:rPr>
              <a:t> قانون </a:t>
            </a:r>
            <a:r>
              <a:rPr lang="ar-SA" sz="1400" dirty="0">
                <a:cs typeface="B Mitra" panose="00000400000000000000" pitchFamily="2" charset="-78"/>
              </a:rPr>
              <a:t>ذکر شده است</a:t>
            </a:r>
            <a:r>
              <a:rPr lang="fa-IR" sz="1400" dirty="0">
                <a:cs typeface="B Mitra" panose="00000400000000000000" pitchFamily="2" charset="-78"/>
              </a:rPr>
              <a:t>.</a:t>
            </a:r>
            <a:endParaRPr lang="en-US" sz="1400" dirty="0">
              <a:cs typeface="B Mitra" panose="00000400000000000000" pitchFamily="2" charset="-78"/>
            </a:endParaRPr>
          </a:p>
        </p:txBody>
      </p:sp>
    </p:spTree>
    <p:extLst>
      <p:ext uri="{BB962C8B-B14F-4D97-AF65-F5344CB8AC3E}">
        <p14:creationId xmlns:p14="http://schemas.microsoft.com/office/powerpoint/2010/main" val="2935174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707892" y="1154524"/>
            <a:ext cx="4452362" cy="3491252"/>
          </a:xfrm>
          <a:prstGeom prst="rect">
            <a:avLst/>
          </a:prstGeom>
        </p:spPr>
        <p:txBody>
          <a:bodyPr spcFirstLastPara="1" wrap="square" lIns="91425" tIns="91425" rIns="91425" bIns="91425" anchor="t" anchorCtr="0">
            <a:noAutofit/>
          </a:bodyPr>
          <a:lstStyle/>
          <a:p>
            <a:pPr algn="justLow" rtl="1">
              <a:lnSpc>
                <a:spcPct val="150000"/>
              </a:lnSpc>
            </a:pPr>
            <a:r>
              <a:rPr lang="fa-IR" sz="1400" b="1" dirty="0">
                <a:cs typeface="B Mitra" panose="00000400000000000000" pitchFamily="2" charset="-78"/>
              </a:rPr>
              <a:t>ماده ۱۲-</a:t>
            </a:r>
          </a:p>
          <a:p>
            <a:pPr algn="justLow" rtl="1">
              <a:lnSpc>
                <a:spcPct val="150000"/>
              </a:lnSpc>
            </a:pPr>
            <a:r>
              <a:rPr lang="fa-IR" sz="1400" dirty="0">
                <a:cs typeface="B Mitra" panose="00000400000000000000" pitchFamily="2" charset="-78"/>
              </a:rPr>
              <a:t>تبصره ۱- در صورت عدم توقف شبانه، تنها پنجاه درصد (۵۰%) از میزان مندرج در بند یادشده قابل پرداخت است.</a:t>
            </a:r>
          </a:p>
          <a:p>
            <a:pPr algn="justLow" rtl="1">
              <a:lnSpc>
                <a:spcPct val="150000"/>
              </a:lnSpc>
            </a:pPr>
            <a:r>
              <a:rPr lang="fa-IR" sz="1400" dirty="0">
                <a:cs typeface="B Mitra" panose="00000400000000000000" pitchFamily="2" charset="-78"/>
              </a:rPr>
              <a:t>تبصره ۲- کارمندان سازمان راهداری و حمل نقل جاده ای که به سبب انجام وظایف خاص نگهداری، مرمت و بازگشایی راه‌ها موظف به انجام مأموریت‌های مداوم در خارج از حریم شهر محل خدمت خود می‌باشند، از قید "خارج از حوزه شهرستان محل خدمت" و تبصره (۱) این ماده مستثنی بوده و با اعزام به مأموریت، فوق‌العاده مربوط به آنها قابل پرداخت است.</a:t>
            </a:r>
          </a:p>
        </p:txBody>
      </p:sp>
      <p:grpSp>
        <p:nvGrpSpPr>
          <p:cNvPr id="472" name="Google Shape;472;p58"/>
          <p:cNvGrpSpPr/>
          <p:nvPr/>
        </p:nvGrpSpPr>
        <p:grpSpPr>
          <a:xfrm flipH="1">
            <a:off x="4182533" y="4075"/>
            <a:ext cx="393539" cy="5157600"/>
            <a:chOff x="3047922" y="4075"/>
            <a:chExt cx="392700" cy="5157600"/>
          </a:xfrm>
        </p:grpSpPr>
        <p:sp>
          <p:nvSpPr>
            <p:cNvPr id="473" name="Google Shape;473;p58"/>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3" name="Google Shape;471;p58">
            <a:extLst>
              <a:ext uri="{FF2B5EF4-FFF2-40B4-BE49-F238E27FC236}">
                <a16:creationId xmlns:a16="http://schemas.microsoft.com/office/drawing/2014/main" id="{DC14FC46-04BF-4081-8F9D-7181DE670B3C}"/>
              </a:ext>
            </a:extLst>
          </p:cNvPr>
          <p:cNvSpPr txBox="1">
            <a:spLocks/>
          </p:cNvSpPr>
          <p:nvPr/>
        </p:nvSpPr>
        <p:spPr>
          <a:xfrm>
            <a:off x="101849" y="1173756"/>
            <a:ext cx="4452362" cy="34912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algn="justLow" rtl="1">
              <a:lnSpc>
                <a:spcPct val="150000"/>
              </a:lnSpc>
            </a:pPr>
            <a:r>
              <a:rPr lang="fa-IR" sz="1400" b="1" dirty="0">
                <a:cs typeface="B Mitra" panose="00000400000000000000" pitchFamily="2" charset="-78"/>
              </a:rPr>
              <a:t>ماده ۱۲-</a:t>
            </a:r>
          </a:p>
          <a:p>
            <a:pPr algn="justLow" rtl="1">
              <a:lnSpc>
                <a:spcPct val="150000"/>
              </a:lnSpc>
            </a:pPr>
            <a:r>
              <a:rPr lang="fa-IR" sz="1400" dirty="0">
                <a:cs typeface="B Mitra" panose="00000400000000000000" pitchFamily="2" charset="-78"/>
              </a:rPr>
              <a:t>تبصره ۱- در صورت عدم توقف شبانه، تنها پنجاه درصد (۵۰%) از میزان مندرج در بند یادشده قابل پرداخت است.</a:t>
            </a:r>
          </a:p>
          <a:p>
            <a:pPr algn="justLow" rtl="1">
              <a:lnSpc>
                <a:spcPct val="150000"/>
              </a:lnSpc>
            </a:pPr>
            <a:r>
              <a:rPr lang="fa-IR" sz="1400" dirty="0">
                <a:cs typeface="B Mitra" panose="00000400000000000000" pitchFamily="2" charset="-78"/>
              </a:rPr>
              <a:t>تبصره ۲- کارمندان سازمان راهداری و حمل نقل جاده ای که به سبب انجام وظایف خاص نگهداری، مرمت و بازگشایی راه‌ها موظف به انجام مأموریت‌های مداوم در خارج از حریم شهر محل خدمت خود می‌باشند، از قید "خارج از حوزه شهرستان محل خدمت" و تبصره (۱) این ماده مستثنی بوده و با اعزام به مأموریت، فوق‌العاده مربوط به آنها قابل پرداخت است.</a:t>
            </a:r>
          </a:p>
        </p:txBody>
      </p:sp>
    </p:spTree>
    <p:extLst>
      <p:ext uri="{BB962C8B-B14F-4D97-AF65-F5344CB8AC3E}">
        <p14:creationId xmlns:p14="http://schemas.microsoft.com/office/powerpoint/2010/main" val="3001833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707892" y="1154524"/>
            <a:ext cx="4452362" cy="3491252"/>
          </a:xfrm>
          <a:prstGeom prst="rect">
            <a:avLst/>
          </a:prstGeom>
        </p:spPr>
        <p:txBody>
          <a:bodyPr spcFirstLastPara="1" wrap="square" lIns="91425" tIns="91425" rIns="91425" bIns="91425" anchor="t" anchorCtr="0">
            <a:noAutofit/>
          </a:bodyPr>
          <a:lstStyle/>
          <a:p>
            <a:pPr algn="justLow" rtl="1">
              <a:lnSpc>
                <a:spcPct val="150000"/>
              </a:lnSpc>
            </a:pPr>
            <a:r>
              <a:rPr lang="fa-IR" sz="1400" b="1" dirty="0">
                <a:cs typeface="B Mitra" panose="00000400000000000000" pitchFamily="2" charset="-78"/>
              </a:rPr>
              <a:t>ماده ۱۳- </a:t>
            </a:r>
            <a:r>
              <a:rPr lang="fa-IR" sz="1400" dirty="0">
                <a:cs typeface="B Mitra" panose="00000400000000000000" pitchFamily="2" charset="-78"/>
              </a:rPr>
              <a:t>پرداخت کمک هزینه تلفن همراه تا سیصد هزار (۰۰۰ر۳۰۰) ریال در ماه به مدیران و کارمندانی که بنا به شرایط خاص باید به طور مستمر در دسترس باشند، به تشخیص رییس دستگاه اجرایی یا مقام مجاز از طرف وی مجاز است.</a:t>
            </a:r>
          </a:p>
        </p:txBody>
      </p:sp>
      <p:grpSp>
        <p:nvGrpSpPr>
          <p:cNvPr id="472" name="Google Shape;472;p58"/>
          <p:cNvGrpSpPr/>
          <p:nvPr/>
        </p:nvGrpSpPr>
        <p:grpSpPr>
          <a:xfrm flipH="1">
            <a:off x="4182533" y="4075"/>
            <a:ext cx="393539" cy="5157600"/>
            <a:chOff x="3047922" y="4075"/>
            <a:chExt cx="392700" cy="5157600"/>
          </a:xfrm>
        </p:grpSpPr>
        <p:sp>
          <p:nvSpPr>
            <p:cNvPr id="473" name="Google Shape;473;p58"/>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3" name="Google Shape;471;p58">
            <a:extLst>
              <a:ext uri="{FF2B5EF4-FFF2-40B4-BE49-F238E27FC236}">
                <a16:creationId xmlns:a16="http://schemas.microsoft.com/office/drawing/2014/main" id="{DC14FC46-04BF-4081-8F9D-7181DE670B3C}"/>
              </a:ext>
            </a:extLst>
          </p:cNvPr>
          <p:cNvSpPr txBox="1">
            <a:spLocks/>
          </p:cNvSpPr>
          <p:nvPr/>
        </p:nvSpPr>
        <p:spPr>
          <a:xfrm>
            <a:off x="101849" y="1173756"/>
            <a:ext cx="4452362" cy="34912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algn="justLow" rtl="1">
              <a:lnSpc>
                <a:spcPct val="150000"/>
              </a:lnSpc>
            </a:pPr>
            <a:r>
              <a:rPr lang="fa-IR" sz="1400" b="1" dirty="0">
                <a:cs typeface="B Mitra" panose="00000400000000000000" pitchFamily="2" charset="-78"/>
              </a:rPr>
              <a:t>ماده ۱۳- </a:t>
            </a:r>
            <a:r>
              <a:rPr lang="fa-IR" sz="1400" dirty="0">
                <a:cs typeface="B Mitra" panose="00000400000000000000" pitchFamily="2" charset="-78"/>
              </a:rPr>
              <a:t>پرداخت کمک هزینه تلفن همراه تا سیصد هزار (۰۰۰ر۳۰۰) ریال در ماه به مدیران و کارمندانی که بنا به شرایط خاص باید به طور مستمر در دسترس باشند، به تشخیص رییس دستگاه اجرایی یا مقام مجاز از طرف وی مجاز است.</a:t>
            </a:r>
          </a:p>
        </p:txBody>
      </p:sp>
    </p:spTree>
    <p:extLst>
      <p:ext uri="{BB962C8B-B14F-4D97-AF65-F5344CB8AC3E}">
        <p14:creationId xmlns:p14="http://schemas.microsoft.com/office/powerpoint/2010/main" val="3562009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707892" y="1039110"/>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۱۴- پرداخت وجه از هر محل تحت عناوین مختلف هزینه دادرسی، هزینه کارشناسی و مشابه آن برای طرح اختلافات بین وزارتخانه‌ها و مؤسسات دولتی در مراجع قضایی ممنوع است و اختلافات دستگاه‌های زیرمجموعه وزارتخانه‌ها یا مؤسسات مستقل دولتی، دستگاه‌های استانی و دستگاه‌های ستادی به ترتیب از طریق وزارتخانه یا مؤسسه مستقل دولتی ذی‌ربط، استاندار مربوط و معاونت حقوقی رییس‌جمهور و با رعایت تبصره (۸) ماده (۶۹) قانون تنظیم بخشی از مقررات مالی دولت - مصوب ۱۳۸۰ - و آیین‌نامه چگونگی رفع اختلاف بین دستگاه‌های اجرایی از طریق سازوکارهای داخلی قوه‌ مجریه، موضوع تصویب‌نامه شماره ۲۱۲۷۶۷/ت۳۷۵۵۰ک مورخ ۲۷/۱۲/۱۳۸۶ حل و فصل می‌شود. با متخلفین از اجرای این حکم و مستنکفین از اجرای تصمیمات مراجع یادشده در چهارچوب قانون رسیدگی به تخلفات اداری - مصوب ۱۳۷۲- رفتار می‌شود.</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058346"/>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۱۴- پرداخت وجه از هر محل تحت عناوین مختلف هزینه دادرسی، هزینه کارشناسی و مشابه آن برای طرح اختلافات بین وزارتخانه‌ها و مؤسسات دولتی در مراجع قضایی ممنوع است و اختلافات دستگاه‌های زیرمجموعه وزارتخانه‌ها یا مؤسسات مستقل دولتی، دستگاه‌های استانی و دستگاه‌های ستادی به ترتیب از طریق وزارتخانه یا مؤسسه مستقل دولتی ذی‌ربط، استاندار مربوط و معاونت حقوقی رییس‌جمهور و با رعایت تبصره (۸) ماده (۶۹) قانون تنظیم بخشی از مقررات مالی دولت - مصوب ۱۳۸۰ - و آیین‌نامه چگونگی رفع اختلاف بین دستگاه‌های اجرایی از طریق سازوکارهای داخلی قوه‌ مجریه، موضوع تصویب‌نامه شماره ۲۱۲۷۶۷/ت۳۷۵۵۰ک مورخ ۲۷/۱۲/۱۳۸۶ حل و فصل می‌شود. با متخلفین از اجرای این حکم و مستنکفین از اجرای تصمیمات مراجع یادشده در چهارچوب قانون رسیدگی به تخلفات اداری - مصوب ۱۳۷۲- رفتار می‌شود.</a:t>
            </a:r>
          </a:p>
        </p:txBody>
      </p:sp>
    </p:spTree>
    <p:extLst>
      <p:ext uri="{BB962C8B-B14F-4D97-AF65-F5344CB8AC3E}">
        <p14:creationId xmlns:p14="http://schemas.microsoft.com/office/powerpoint/2010/main" val="2668408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707892" y="1039110"/>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۱۵- فهرست سازمان‌ها و مجامع بین‌المللی که حق عضویت جمهوری اسلامی ایران و سهمیه تعهدات سالانه آنها از محل </a:t>
            </a:r>
            <a:r>
              <a:rPr lang="fa-IR" sz="1400" dirty="0">
                <a:highlight>
                  <a:srgbClr val="000080"/>
                </a:highlight>
                <a:cs typeface="B Mitra" panose="00000400000000000000" pitchFamily="2" charset="-78"/>
              </a:rPr>
              <a:t>ردیف (۱۰۷۰۰۴) و اعتبارات دستگاه های اجرایی ذی ربط (به استثنای فصول (۱) و(۶)) جدول شماره (۷) قانون</a:t>
            </a:r>
            <a:r>
              <a:rPr lang="fa-IR" sz="1400" dirty="0">
                <a:cs typeface="B Mitra" panose="00000400000000000000" pitchFamily="2" charset="-78"/>
              </a:rPr>
              <a:t>، پرداخت می‌شود، تا پایان خرداد ۱۴۰۰ به پیشنهاد کمیته بررسی عضویت دولت در سازمان‌ها و مجامع بین‌المللی به تصویب هیئت وزیران خواهد رسید.</a:t>
            </a:r>
          </a:p>
          <a:p>
            <a:pPr marL="88900" indent="63500" algn="justLow" rtl="1">
              <a:lnSpc>
                <a:spcPct val="150000"/>
              </a:lnSpc>
            </a:pPr>
            <a:r>
              <a:rPr lang="fa-IR" sz="1400" dirty="0">
                <a:cs typeface="B Mitra" panose="00000400000000000000" pitchFamily="2" charset="-78"/>
              </a:rPr>
              <a:t>تبصره- معاونت حقوقی رییس‌جمهور مکلف است با همکاری کمیته بررسی عضویت دولت در سازمان‌ها و مجامع بین‌المللی، نسبت به تهیه گزارش در خصوص بازبینی حق عضویت دولت در سازمان‌ها و مجامع بین‌المللی ‌اقدام و بر اساس آن نسبت به تدوین ضوابط پرداخت حق عضویت، سهمیه و تعهدات سالانه حداکثر تا یک ماه پس از ابلاغ این تصویب‌نامه اقدام نماید.</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058346"/>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۱۵- فهرست سازمان‌ها و مجامع بین‌المللی که حق عضویت جمهوری اسلامی ایران و سهمیه تعهدات سالانه آنها از محل </a:t>
            </a:r>
            <a:r>
              <a:rPr lang="fa-IR" sz="1400" dirty="0">
                <a:highlight>
                  <a:srgbClr val="000080"/>
                </a:highlight>
                <a:cs typeface="B Mitra" panose="00000400000000000000" pitchFamily="2" charset="-78"/>
              </a:rPr>
              <a:t>ردیف های مصوب پیش بینی شده در قانون و اعتبارات دستگاه</a:t>
            </a:r>
            <a:r>
              <a:rPr lang="fa-IR" dirty="0">
                <a:highlight>
                  <a:srgbClr val="000080"/>
                </a:highlight>
              </a:rPr>
              <a:t> </a:t>
            </a:r>
            <a:r>
              <a:rPr lang="fa-IR" sz="1400" dirty="0">
                <a:highlight>
                  <a:srgbClr val="000080"/>
                </a:highlight>
                <a:cs typeface="B Mitra" panose="00000400000000000000" pitchFamily="2" charset="-78"/>
              </a:rPr>
              <a:t>های اجرایی ذی</a:t>
            </a:r>
            <a:r>
              <a:rPr lang="fa-IR" dirty="0">
                <a:highlight>
                  <a:srgbClr val="000080"/>
                </a:highlight>
              </a:rPr>
              <a:t> </a:t>
            </a:r>
            <a:r>
              <a:rPr lang="fa-IR" sz="1400" dirty="0">
                <a:highlight>
                  <a:srgbClr val="000080"/>
                </a:highlight>
                <a:cs typeface="B Mitra" panose="00000400000000000000" pitchFamily="2" charset="-78"/>
              </a:rPr>
              <a:t>ربط</a:t>
            </a:r>
            <a:r>
              <a:rPr lang="fa-IR" sz="1400" dirty="0">
                <a:cs typeface="B Mitra" panose="00000400000000000000" pitchFamily="2" charset="-78"/>
              </a:rPr>
              <a:t> پرداخت می‌شود، تا پایان خرداد 1401 به پیشنهاد کمیته بررسی عضویت دولت در سازمان‌ها و مجامع بین‌المللی به تصویب هیئت وزیران خواهد رسید.</a:t>
            </a:r>
          </a:p>
          <a:p>
            <a:pPr marL="88900" indent="63500" algn="justLow" rtl="1">
              <a:lnSpc>
                <a:spcPct val="150000"/>
              </a:lnSpc>
            </a:pPr>
            <a:r>
              <a:rPr lang="fa-IR" sz="1400" dirty="0">
                <a:cs typeface="B Mitra" panose="00000400000000000000" pitchFamily="2" charset="-78"/>
              </a:rPr>
              <a:t>تبصره- معاونت حقوقی رییس‌جمهور مکلف است با همکاری کمیته بررسی عضویت دولت در سازمان‌ها و مجامع بین‌المللی، نسبت به تهیه گزارش در خصوص بازبینی حق عضویت دولت در سازمان‌ها و مجامع بین‌المللی ‌اقدام و بر اساس آن نسبت به تدوین ضوابط پرداخت حق عضویت، سهمیه و تعهدات سالانه حداکثر تا یک ماه پس از ابلاغ این تصویب‌نامه اقدام نماید.</a:t>
            </a:r>
          </a:p>
        </p:txBody>
      </p:sp>
      <mc:AlternateContent xmlns:mc="http://schemas.openxmlformats.org/markup-compatibility/2006" xmlns:pslz="http://schemas.microsoft.com/office/powerpoint/2016/slidezoom">
        <mc:Choice Requires="pslz">
          <p:graphicFrame>
            <p:nvGraphicFramePr>
              <p:cNvPr id="13" name="Slide Zoom 12">
                <a:extLst>
                  <a:ext uri="{FF2B5EF4-FFF2-40B4-BE49-F238E27FC236}">
                    <a16:creationId xmlns:a16="http://schemas.microsoft.com/office/drawing/2014/main" id="{34AB0132-2359-4AA4-AA0F-D42AC4A356F3}"/>
                  </a:ext>
                </a:extLst>
              </p:cNvPr>
              <p:cNvGraphicFramePr>
                <a:graphicFrameLocks noChangeAspect="1"/>
              </p:cNvGraphicFramePr>
              <p:nvPr>
                <p:extLst>
                  <p:ext uri="{D42A27DB-BD31-4B8C-83A1-F6EECF244321}">
                    <p14:modId xmlns:p14="http://schemas.microsoft.com/office/powerpoint/2010/main" val="2584586421"/>
                  </p:ext>
                </p:extLst>
              </p:nvPr>
            </p:nvGraphicFramePr>
            <p:xfrm>
              <a:off x="170895" y="4533957"/>
              <a:ext cx="867792" cy="488133"/>
            </p:xfrm>
            <a:graphic>
              <a:graphicData uri="http://schemas.microsoft.com/office/powerpoint/2016/slidezoom">
                <pslz:sldZm>
                  <pslz:sldZmObj sldId="353" cId="2586636705">
                    <pslz:zmPr id="{B2C5CC7F-969B-4C0B-96BF-BD508E66BF63}" returnToParent="0" transitionDur="1000">
                      <p166:blipFill xmlns:p166="http://schemas.microsoft.com/office/powerpoint/2016/6/main">
                        <a:blip r:embed="rId4"/>
                        <a:stretch>
                          <a:fillRect/>
                        </a:stretch>
                      </p166:blipFill>
                      <p166:spPr xmlns:p166="http://schemas.microsoft.com/office/powerpoint/2016/6/main">
                        <a:xfrm>
                          <a:off x="0" y="0"/>
                          <a:ext cx="867792" cy="488133"/>
                        </a:xfrm>
                        <a:prstGeom prst="rect">
                          <a:avLst/>
                        </a:prstGeom>
                      </p166:spPr>
                    </pslz:zmPr>
                  </pslz:sldZmObj>
                </pslz:sldZm>
              </a:graphicData>
            </a:graphic>
          </p:graphicFrame>
        </mc:Choice>
        <mc:Fallback xmlns="">
          <p:pic>
            <p:nvPicPr>
              <p:cNvPr id="13" name="Slide Zoom 12">
                <a:hlinkClick r:id="rId5" action="ppaction://hlinksldjump"/>
                <a:extLst>
                  <a:ext uri="{FF2B5EF4-FFF2-40B4-BE49-F238E27FC236}">
                    <a16:creationId xmlns:a16="http://schemas.microsoft.com/office/drawing/2014/main" id="{34AB0132-2359-4AA4-AA0F-D42AC4A356F3}"/>
                  </a:ext>
                </a:extLst>
              </p:cNvPr>
              <p:cNvPicPr>
                <a:picLocks noGrp="1" noRot="1" noChangeAspect="1" noMove="1" noResize="1" noEditPoints="1" noAdjustHandles="1" noChangeArrowheads="1" noChangeShapeType="1"/>
              </p:cNvPicPr>
              <p:nvPr/>
            </p:nvPicPr>
            <p:blipFill>
              <a:blip r:embed="rId6"/>
              <a:stretch>
                <a:fillRect/>
              </a:stretch>
            </p:blipFill>
            <p:spPr>
              <a:xfrm>
                <a:off x="170895" y="4533957"/>
                <a:ext cx="867792" cy="488133"/>
              </a:xfrm>
              <a:prstGeom prst="rect">
                <a:avLst/>
              </a:prstGeom>
            </p:spPr>
          </p:pic>
        </mc:Fallback>
      </mc:AlternateContent>
    </p:spTree>
    <p:extLst>
      <p:ext uri="{BB962C8B-B14F-4D97-AF65-F5344CB8AC3E}">
        <p14:creationId xmlns:p14="http://schemas.microsoft.com/office/powerpoint/2010/main" val="345519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3502" y="115451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۱۶- کلیه دستگاه‌های اجرایی که اعتبارات مربوط به حقوق و مزایای واحدهای استانی‌ آنها ملی است و به صورت متمرکز از طریق خزانه‌داری کل کشور پرداخت می‌شود، مکلفند فهرست حقوق را مطابق با موارد ثبتی در سامانه </a:t>
            </a:r>
            <a:r>
              <a:rPr lang="fa-IR" sz="1400" dirty="0">
                <a:highlight>
                  <a:srgbClr val="000080"/>
                </a:highlight>
                <a:cs typeface="B Mitra" panose="00000400000000000000" pitchFamily="2" charset="-78"/>
              </a:rPr>
              <a:t>پاکنا</a:t>
            </a:r>
            <a:r>
              <a:rPr lang="fa-IR" sz="1400" dirty="0">
                <a:cs typeface="B Mitra" panose="00000400000000000000" pitchFamily="2" charset="-78"/>
              </a:rPr>
              <a:t> موضوع بند (۲) ماده (۴) این تصویب نامه، ماهانه به تفکیک استان به خزانه‌داری کل کشور ارسال کنند.</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۱۶- کلیه دستگاه‌های اجرایی که اعتبارات مربوط به حقوق و مزایای واحدهای استانی‌ آنها ملی است و به صورت متمرکز از طریق خزانه‌داری کل کشور پرداخت می‌شود، مکلفند فهرست حقوق را مطابق با موارد ثبتی در سامانه </a:t>
            </a:r>
            <a:r>
              <a:rPr lang="fa-IR" sz="1400" dirty="0">
                <a:highlight>
                  <a:srgbClr val="000080"/>
                </a:highlight>
                <a:cs typeface="B Mitra" panose="00000400000000000000" pitchFamily="2" charset="-78"/>
              </a:rPr>
              <a:t>یکپارچه نظام اداری (کارمند ایران)</a:t>
            </a:r>
            <a:r>
              <a:rPr lang="fa-IR" sz="1400" dirty="0">
                <a:cs typeface="B Mitra" panose="00000400000000000000" pitchFamily="2" charset="-78"/>
              </a:rPr>
              <a:t> موضوع </a:t>
            </a:r>
            <a:r>
              <a:rPr lang="fa-IR" sz="1400" dirty="0">
                <a:cs typeface="B Mitra" panose="00000400000000000000" pitchFamily="2" charset="-78"/>
                <a:hlinkClick r:id="rId4" action="ppaction://hlinksldjump"/>
              </a:rPr>
              <a:t>بند (۲) ماده (۴) </a:t>
            </a:r>
            <a:r>
              <a:rPr lang="fa-IR" sz="1400" dirty="0">
                <a:cs typeface="B Mitra" panose="00000400000000000000" pitchFamily="2" charset="-78"/>
              </a:rPr>
              <a:t>این تصویب نامه، ماهانه به تفکیک استان به خزانه‌داری کل کشور ارسال کنند.</a:t>
            </a:r>
          </a:p>
        </p:txBody>
      </p:sp>
    </p:spTree>
    <p:extLst>
      <p:ext uri="{BB962C8B-B14F-4D97-AF65-F5344CB8AC3E}">
        <p14:creationId xmlns:p14="http://schemas.microsoft.com/office/powerpoint/2010/main" val="2515769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3502" y="115451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۱۷- در راستای دستیابی به ارتقای بهره‌وری و زمینه‏‌سازی رشد تولید ملی، دستگاه‌های اجرایی مکلف به رعایت مفاد </a:t>
            </a:r>
            <a:r>
              <a:rPr lang="fa-IR" sz="1400" dirty="0">
                <a:highlight>
                  <a:srgbClr val="000080"/>
                </a:highlight>
                <a:cs typeface="B Mitra" panose="00000400000000000000" pitchFamily="2" charset="-78"/>
              </a:rPr>
              <a:t>بند (ج) تبصره (۲۰) قانون </a:t>
            </a:r>
            <a:r>
              <a:rPr lang="fa-IR" sz="1400" dirty="0">
                <a:cs typeface="B Mitra" panose="00000400000000000000" pitchFamily="2" charset="-78"/>
              </a:rPr>
              <a:t>از جمله پیش‌بینی اعتبار در برنامه ارتقای بهره‌وری مطابق آیین‌نامه اجرایی بند مذکور می‌باشند.</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۱۷- در راستای دستیابی به ارتقای بهره‌وری و زمینه‏‌سازی رشد تولید ملی، دستگاه‌های اجرایی مکلف به رعایت مفاد </a:t>
            </a:r>
            <a:r>
              <a:rPr lang="fa-IR" sz="1400" dirty="0">
                <a:highlight>
                  <a:srgbClr val="000080"/>
                </a:highlight>
                <a:cs typeface="B Mitra" panose="00000400000000000000" pitchFamily="2" charset="-78"/>
              </a:rPr>
              <a:t>بند (و) تبصره (18) قانون </a:t>
            </a:r>
            <a:r>
              <a:rPr lang="fa-IR" sz="1400" dirty="0">
                <a:cs typeface="B Mitra" panose="00000400000000000000" pitchFamily="2" charset="-78"/>
              </a:rPr>
              <a:t>از جمله پیش‌بینی اعتبار در برنامه ارتقای بهره‌وری مطابق آیین‌نامه اجرایی بند مذکور می‌باشند.</a:t>
            </a:r>
          </a:p>
        </p:txBody>
      </p:sp>
    </p:spTree>
    <p:extLst>
      <p:ext uri="{BB962C8B-B14F-4D97-AF65-F5344CB8AC3E}">
        <p14:creationId xmlns:p14="http://schemas.microsoft.com/office/powerpoint/2010/main" val="1992642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3502" y="115451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۱۸- در اجرای </a:t>
            </a:r>
            <a:r>
              <a:rPr lang="fa-IR" sz="1400" dirty="0">
                <a:highlight>
                  <a:srgbClr val="000080"/>
                </a:highlight>
                <a:cs typeface="B Mitra" panose="00000400000000000000" pitchFamily="2" charset="-78"/>
              </a:rPr>
              <a:t>جزء (۵) بند (الف) تبصره (۱۲) قانون</a:t>
            </a:r>
            <a:r>
              <a:rPr lang="fa-IR" sz="1400" dirty="0">
                <a:cs typeface="B Mitra" panose="00000400000000000000" pitchFamily="2" charset="-78"/>
              </a:rPr>
              <a:t>، صدور و اجرای هرگونه تصویب‌نامه، بخشنامه، دستورالعمل، تغییر تشکیلات، </a:t>
            </a:r>
            <a:r>
              <a:rPr lang="fa-IR" sz="1400" dirty="0">
                <a:highlight>
                  <a:srgbClr val="000080"/>
                </a:highlight>
                <a:cs typeface="B Mitra" panose="00000400000000000000" pitchFamily="2" charset="-78"/>
              </a:rPr>
              <a:t>تغییر ضرایب جداول حقوقی </a:t>
            </a:r>
            <a:r>
              <a:rPr lang="fa-IR" sz="1400" dirty="0">
                <a:cs typeface="B Mitra" panose="00000400000000000000" pitchFamily="2" charset="-78"/>
              </a:rPr>
              <a:t>و طبقه‌بندی مشاغل </a:t>
            </a:r>
            <a:r>
              <a:rPr lang="fa-IR" sz="1400" dirty="0">
                <a:highlight>
                  <a:srgbClr val="000080"/>
                </a:highlight>
                <a:cs typeface="B Mitra" panose="00000400000000000000" pitchFamily="2" charset="-78"/>
              </a:rPr>
              <a:t>و افزایش مبنای حقوقی، اعطای مجوز استخدام و بکارگیری نیرو </a:t>
            </a:r>
            <a:r>
              <a:rPr lang="fa-IR" sz="1400" dirty="0">
                <a:cs typeface="B Mitra" panose="00000400000000000000" pitchFamily="2" charset="-78"/>
              </a:rPr>
              <a:t>و همچنین مصوبات هیئت های امنا و نظایر آن در دستگاه های اجرایی مشمول ماده (۲۹) قانون برنامه و همچنین سازمان انرژی اتمی ایران </a:t>
            </a:r>
            <a:r>
              <a:rPr lang="fa-IR" sz="1400" dirty="0">
                <a:highlight>
                  <a:srgbClr val="000080"/>
                </a:highlight>
                <a:cs typeface="B Mitra" panose="00000400000000000000" pitchFamily="2" charset="-78"/>
              </a:rPr>
              <a:t>(به استثنای مشمولین قانون کار) </a:t>
            </a:r>
            <a:r>
              <a:rPr lang="fa-IR" sz="1400" dirty="0">
                <a:cs typeface="B Mitra" panose="00000400000000000000" pitchFamily="2" charset="-78"/>
              </a:rPr>
              <a:t>و دستگاه های اجرایی مشمول ماده (۱) قانون احکام دایمی برنامه‌های توسعه‌ کشور – مصوب ۱۳۹۵-، منوط به </a:t>
            </a:r>
            <a:r>
              <a:rPr lang="fa-IR" sz="1400" dirty="0">
                <a:highlight>
                  <a:srgbClr val="000080"/>
                </a:highlight>
                <a:cs typeface="B Mitra" panose="00000400000000000000" pitchFamily="2" charset="-78"/>
              </a:rPr>
              <a:t>تأمین اعتبارات مورد نیاز </a:t>
            </a:r>
            <a:r>
              <a:rPr lang="fa-IR" sz="1400" dirty="0">
                <a:cs typeface="B Mitra" panose="00000400000000000000" pitchFamily="2" charset="-78"/>
              </a:rPr>
              <a:t>و رعایت ترتیبات مندرج در ماده (۷۴) قانون مدیریت خدمات کشوری – مصوب ۱۳۸۶- و بند (ج) ماده (۷) قانون برنامه (أخذ مجوز مکتوب از سازمان) می‌باشد. مجوز مذکور صرفاً توسط رییس سازمان صادر می شود.</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۱۸- در اجرای </a:t>
            </a:r>
            <a:r>
              <a:rPr lang="fa-IR" sz="1400" dirty="0">
                <a:highlight>
                  <a:srgbClr val="000080"/>
                </a:highlight>
                <a:cs typeface="B Mitra" panose="00000400000000000000" pitchFamily="2" charset="-78"/>
                <a:hlinkClick r:id="rId4" action="ppaction://hlinksldjump"/>
              </a:rPr>
              <a:t>جزء (6) بند (الف) تبصره (۱۲) قانون</a:t>
            </a:r>
            <a:r>
              <a:rPr lang="fa-IR" sz="1400" dirty="0">
                <a:cs typeface="B Mitra" panose="00000400000000000000" pitchFamily="2" charset="-78"/>
              </a:rPr>
              <a:t>، صدور و اجرای هرگونه تصویب‌نامه، بخشنامه، دستورالعمل، تغییر تشکیلات، طبقه‌بندی مشاغل و همچنین مصوبات هیئت های امنا و نظایر آن در دستگاه های اجرایی مشمول ماده (۲۹) قانون برنامه و همچنین سازمان انرژی اتمی ایران و دستگاه های اجرایی مشمول ماده (۱) قانون احکام دایمی برنامه‌های توسعه‌ کشور – مصوب ۱۳۹۵-، منوط به رعایت ترتیبات مندرج در ماده (۷۴) قانون مدیریت خدمات کشوری – مصوب ۱۳۸۶- و بند (ج) ماده (۷) قانون برنامه (أخذ مجوز مکتوب از سازمان) می‌باشد. مجوز مذکور صرفاً توسط رییس سازمان صادر می شود.</a:t>
            </a:r>
          </a:p>
        </p:txBody>
      </p:sp>
    </p:spTree>
    <p:extLst>
      <p:ext uri="{BB962C8B-B14F-4D97-AF65-F5344CB8AC3E}">
        <p14:creationId xmlns:p14="http://schemas.microsoft.com/office/powerpoint/2010/main" val="3972717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3502" y="115451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۱۹- پرداخت‌های قانونی و خاص به منظور تشویق، ایجاد انگیزه، افزایش بهره‌وری، بهبود کمی و کیفی خدمات و نظایر آن بین کارکنان در دستگاه‌های اجرایی دارای قانون پرداخت (نظیر گمرک جمهوری اسلامی ایران و دیوان محاسبات کشور) و از محل اعتبارات هزینه‌ای درآمدهای اختصاصی سال جاری در چهارچوب دستورالعمل </a:t>
            </a:r>
            <a:r>
              <a:rPr lang="fa-IR" sz="1400" dirty="0">
                <a:highlight>
                  <a:srgbClr val="000080"/>
                </a:highlight>
                <a:cs typeface="B Mitra" panose="00000400000000000000" pitchFamily="2" charset="-78"/>
              </a:rPr>
              <a:t>مصوب وزیر یا بالاترین مقام دستگاه اجرایی ذی‌ربط </a:t>
            </a:r>
            <a:r>
              <a:rPr lang="fa-IR" sz="1400" dirty="0">
                <a:cs typeface="B Mitra" panose="00000400000000000000" pitchFamily="2" charset="-78"/>
              </a:rPr>
              <a:t>و در چهارچوب موافقتنامه قابل انجام است.</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۱۹- پرداخت‌های قانونی و خاص به منظور تشویق، ایجاد انگیزه، افزایش بهره‌وری، بهبود کمی و کیفی خدمات و نظایر آن بین کارکنان در دستگاه‌های اجرایی دارای قانون پرداخت (نظیر گمرک جمهوری اسلامی ایران و دیوان محاسبات کشور) و از محل اعتبارات هزینه‌ای درآمدهای اختصاصی سال جاری در چهارچوب دستورالعمل </a:t>
            </a:r>
            <a:r>
              <a:rPr lang="fa-IR" sz="1400" dirty="0">
                <a:highlight>
                  <a:srgbClr val="000080"/>
                </a:highlight>
                <a:cs typeface="B Mitra" panose="00000400000000000000" pitchFamily="2" charset="-78"/>
              </a:rPr>
              <a:t>موضوع ماده 43 این تصویب نامه </a:t>
            </a:r>
            <a:r>
              <a:rPr lang="fa-IR" sz="1400" dirty="0">
                <a:cs typeface="B Mitra" panose="00000400000000000000" pitchFamily="2" charset="-78"/>
              </a:rPr>
              <a:t>و در چهارچوب موافقتنامه </a:t>
            </a:r>
            <a:r>
              <a:rPr lang="fa-IR" sz="1400" dirty="0">
                <a:highlight>
                  <a:srgbClr val="000080"/>
                </a:highlight>
                <a:cs typeface="B Mitra" panose="00000400000000000000" pitchFamily="2" charset="-78"/>
              </a:rPr>
              <a:t>و متناسب با وصولی </a:t>
            </a:r>
            <a:r>
              <a:rPr lang="fa-IR" sz="1400" dirty="0">
                <a:cs typeface="B Mitra" panose="00000400000000000000" pitchFamily="2" charset="-78"/>
              </a:rPr>
              <a:t>قابل انجام است.</a:t>
            </a:r>
          </a:p>
        </p:txBody>
      </p:sp>
    </p:spTree>
    <p:extLst>
      <p:ext uri="{BB962C8B-B14F-4D97-AF65-F5344CB8AC3E}">
        <p14:creationId xmlns:p14="http://schemas.microsoft.com/office/powerpoint/2010/main" val="2119093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3502" y="115451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۲۰- دستگاه‌های اجرایی مکلفند حداکثر سه در هزار اعتبارات هزینه‌ای پرداخت‌شده خزانه به خود از محل اعتبارات ابلاغی مربوط (به جز فصول (۱)، (۴) و (۶)) را با هماهنگی و نظارت دبیرخانه شورای اطلاع‌رسانی دولت برای اطلاع‌رسانی و تبلیغ دستاوردهای همان دستگاه اجرایی در قالب موافقتنامه متبادله با سازمان و در سطح استان با سازمان مدیریت و برنامه ریزی استان ها هزینه نمایند. این حکم در شرکت های دولتی مندرج در پیوست شماره (۳) قانون، صرفاً از محل هزینه های اداری و عمومی به استثنای هزینه های کارگزینی (پرسنلی) و پاداش سنوات کارکنان و استهلاک و در سقف تعیین شده قابل اجرا است.</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۲۰- دستگاه‌های اجرایی مکلفند حداکثر سه در هزار اعتبارات هزینه‌ای پرداخت‌شده خزانه به خود از محل اعتبارات ابلاغی مربوط (به جز فصول (۱)، (۴) و (۶)) را با هماهنگی و نظارت دبیرخانه شورای اطلاع‌رسانی دولت برای اطلاع‌رسانی و تبلیغ دستاوردهای همان دستگاه اجرایی </a:t>
            </a:r>
            <a:r>
              <a:rPr lang="fa-IR" sz="1400" dirty="0">
                <a:highlight>
                  <a:srgbClr val="000080"/>
                </a:highlight>
                <a:cs typeface="B Mitra" panose="00000400000000000000" pitchFamily="2" charset="-78"/>
              </a:rPr>
              <a:t>علاوه بر اعتبارات مربوط به روابط عمومی دستگاه ها</a:t>
            </a:r>
            <a:r>
              <a:rPr lang="fa-IR" sz="1400" dirty="0">
                <a:cs typeface="B Mitra" panose="00000400000000000000" pitchFamily="2" charset="-78"/>
              </a:rPr>
              <a:t>، در قالب موافقتنامه متبادله با سازمان و در سطح استان با سازمان مدیریت و برنامه ریزی استان ها هزینه نمایند. این حکم در شرکت های دولتی مندرج در پیوست شماره (۳) قانون، صرفاً از محل هزینه های اداری و عمومی به استثنای هزینه های کارگزینی (پرسنلی) و پاداش سنوات کارکنان و استهلاک و در سقف تعیین شده قابل اجرا است.</a:t>
            </a:r>
          </a:p>
        </p:txBody>
      </p:sp>
    </p:spTree>
    <p:extLst>
      <p:ext uri="{BB962C8B-B14F-4D97-AF65-F5344CB8AC3E}">
        <p14:creationId xmlns:p14="http://schemas.microsoft.com/office/powerpoint/2010/main" val="439517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3502" y="115451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۲۱- </a:t>
            </a:r>
            <a:r>
              <a:rPr lang="fa-IR" sz="1400" dirty="0">
                <a:highlight>
                  <a:srgbClr val="000080"/>
                </a:highlight>
                <a:cs typeface="B Mitra" panose="00000400000000000000" pitchFamily="2" charset="-78"/>
              </a:rPr>
              <a:t>به استناد جزء (۲) بند (و) تبصره (۲) قانون</a:t>
            </a:r>
            <a:r>
              <a:rPr lang="fa-IR" sz="1400" dirty="0">
                <a:cs typeface="B Mitra" panose="00000400000000000000" pitchFamily="2" charset="-78"/>
              </a:rPr>
              <a:t>، دستگاه های اجرایی </a:t>
            </a:r>
            <a:r>
              <a:rPr lang="fa-IR" sz="1400" dirty="0">
                <a:highlight>
                  <a:srgbClr val="000080"/>
                </a:highlight>
                <a:cs typeface="B Mitra" panose="00000400000000000000" pitchFamily="2" charset="-78"/>
              </a:rPr>
              <a:t>مندرج در جدول (۷) قانون </a:t>
            </a:r>
            <a:r>
              <a:rPr lang="fa-IR" sz="1400" dirty="0">
                <a:cs typeface="B Mitra" panose="00000400000000000000" pitchFamily="2" charset="-78"/>
              </a:rPr>
              <a:t>و همچنین دستگاه های اجرایی استانی مکلفند پاداش پایان خدمت کارکنان خود را از محل فروش اموال و دارایی های منقول و غیرمنقول مازاد و همچنین صرفه جویی در اعتبارات هزینه ای و اعتبارات هزینه ای از محل درآمد اختصاصی تأمین و پرداخت نمایند.</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۲۱- دستگاه های اجرایی و همچنین دستگاه های اجرایی استانی مکلفند پاداش پایان خدمت کارکنان خود را از محل فروش اموال و دارایی های منقول و غیرمنقول مازاد و همچنین صرفه جویی در اعتبارات هزینه ای و اعتبارات هزینه ای از محل درآمد اختصاصی تأمین و پرداخت نمایند.</a:t>
            </a:r>
          </a:p>
        </p:txBody>
      </p:sp>
    </p:spTree>
    <p:extLst>
      <p:ext uri="{BB962C8B-B14F-4D97-AF65-F5344CB8AC3E}">
        <p14:creationId xmlns:p14="http://schemas.microsoft.com/office/powerpoint/2010/main" val="997188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2" name="Rectangle 1">
            <a:extLst>
              <a:ext uri="{FF2B5EF4-FFF2-40B4-BE49-F238E27FC236}">
                <a16:creationId xmlns:a16="http://schemas.microsoft.com/office/drawing/2014/main" id="{BCE3F804-7FFB-4E84-9B97-75655D07C0E5}"/>
              </a:ext>
            </a:extLst>
          </p:cNvPr>
          <p:cNvSpPr/>
          <p:nvPr/>
        </p:nvSpPr>
        <p:spPr>
          <a:xfrm>
            <a:off x="4604634" y="308782"/>
            <a:ext cx="4532291" cy="4576484"/>
          </a:xfrm>
          <a:prstGeom prst="rect">
            <a:avLst/>
          </a:prstGeom>
          <a:solidFill>
            <a:srgbClr val="7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4" name="Google Shape;464;p58"/>
          <p:cNvPicPr preferRelativeResize="0"/>
          <p:nvPr/>
        </p:nvPicPr>
        <p:blipFill rotWithShape="1">
          <a:blip r:embed="rId3">
            <a:alphaModFix/>
          </a:blip>
          <a:srcRect l="19554" r="19548"/>
          <a:stretch/>
        </p:blipFill>
        <p:spPr>
          <a:xfrm>
            <a:off x="-7500" y="308858"/>
            <a:ext cx="4587298" cy="4576512"/>
          </a:xfrm>
          <a:prstGeom prst="rect">
            <a:avLst/>
          </a:prstGeom>
          <a:noFill/>
          <a:ln>
            <a:noFill/>
          </a:ln>
        </p:spPr>
      </p:pic>
      <p:sp>
        <p:nvSpPr>
          <p:cNvPr id="465" name="Google Shape;465;p58"/>
          <p:cNvSpPr/>
          <p:nvPr/>
        </p:nvSpPr>
        <p:spPr>
          <a:xfrm flipH="1">
            <a:off x="-8100" y="306873"/>
            <a:ext cx="9152100" cy="4576484"/>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8724" y="314816"/>
            <a:ext cx="4560300" cy="4576484"/>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 name="Google Shape;467;p58"/>
          <p:cNvSpPr/>
          <p:nvPr/>
        </p:nvSpPr>
        <p:spPr>
          <a:xfrm>
            <a:off x="-7500" y="308782"/>
            <a:ext cx="4587300" cy="4576484"/>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336857"/>
            <a:ext cx="2797200" cy="568612"/>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50158" y="818330"/>
            <a:ext cx="4532290" cy="4367825"/>
          </a:xfrm>
          <a:prstGeom prst="rect">
            <a:avLst/>
          </a:prstGeom>
        </p:spPr>
        <p:txBody>
          <a:bodyPr spcFirstLastPara="1" wrap="square" lIns="91425" tIns="91425" rIns="91425" bIns="91425" anchor="t" anchorCtr="0">
            <a:noAutofit/>
          </a:bodyPr>
          <a:lstStyle/>
          <a:p>
            <a:pPr algn="justLow" rtl="1">
              <a:lnSpc>
                <a:spcPts val="2200"/>
              </a:lnSpc>
            </a:pPr>
            <a:r>
              <a:rPr lang="ar-SA" sz="1300" dirty="0">
                <a:cs typeface="B Mitra" panose="00000400000000000000" pitchFamily="2" charset="-78"/>
              </a:rPr>
              <a:t>ماده ۲- دستگاه‌های اجرایی موظفند موافقتنامه‌های هزینه‌ای، تملک دارایی‌های سرمایه‌ای جدید و مالی خود را بر اساس </a:t>
            </a:r>
            <a:r>
              <a:rPr lang="ar-SA" sz="1300" dirty="0">
                <a:highlight>
                  <a:srgbClr val="000080"/>
                </a:highlight>
                <a:cs typeface="B Mitra" panose="00000400000000000000" pitchFamily="2" charset="-78"/>
              </a:rPr>
              <a:t>بند (ی) ماده (۲۸) قانون الحاق (۲) و دستورالعمل‌های ابلاغی سازمان تنظیم</a:t>
            </a:r>
            <a:r>
              <a:rPr lang="ar-SA" sz="1300" dirty="0">
                <a:cs typeface="B Mitra" panose="00000400000000000000" pitchFamily="2" charset="-78"/>
              </a:rPr>
              <a:t> و با سازمان (در سطح استان با سازمان مدیریت و برنامه</a:t>
            </a:r>
            <a:r>
              <a:rPr lang="fa-IR" sz="1300" dirty="0">
                <a:cs typeface="B Mitra" panose="00000400000000000000" pitchFamily="2" charset="-78"/>
              </a:rPr>
              <a:t> </a:t>
            </a:r>
            <a:r>
              <a:rPr lang="ar-SA" sz="1300" dirty="0">
                <a:cs typeface="B Mitra" panose="00000400000000000000" pitchFamily="2" charset="-78"/>
              </a:rPr>
              <a:t>ریزی استان</a:t>
            </a:r>
            <a:r>
              <a:rPr lang="fa-IR" sz="1300" dirty="0">
                <a:cs typeface="B Mitra" panose="00000400000000000000" pitchFamily="2" charset="-78"/>
              </a:rPr>
              <a:t> </a:t>
            </a:r>
            <a:r>
              <a:rPr lang="ar-SA" sz="1300" dirty="0">
                <a:cs typeface="B Mitra" panose="00000400000000000000" pitchFamily="2" charset="-78"/>
              </a:rPr>
              <a:t>ها) مبادله نمایند. </a:t>
            </a:r>
            <a:r>
              <a:rPr lang="ar-SA" sz="1300" dirty="0">
                <a:highlight>
                  <a:srgbClr val="000080"/>
                </a:highlight>
                <a:cs typeface="B Mitra" panose="00000400000000000000" pitchFamily="2" charset="-78"/>
              </a:rPr>
              <a:t>مبادله موافقتنامه طرح تملک دارایی‌های سرمایه‌ای جدید، تغییر اهداف کمی و حجم طرح‌های یادشده منوط به طی مراحل قانونی و اخذ مجوز ماده (۲۳) قانون الحاق (۲) است.</a:t>
            </a:r>
            <a:endParaRPr lang="fa-IR" sz="1300" dirty="0">
              <a:highlight>
                <a:srgbClr val="000080"/>
              </a:highlight>
              <a:cs typeface="B Mitra" panose="00000400000000000000" pitchFamily="2" charset="-78"/>
            </a:endParaRPr>
          </a:p>
          <a:p>
            <a:pPr algn="justLow" rtl="1">
              <a:lnSpc>
                <a:spcPts val="2200"/>
              </a:lnSpc>
            </a:pPr>
            <a:r>
              <a:rPr lang="fa-IR" sz="1300" dirty="0">
                <a:cs typeface="B Mitra" panose="00000400000000000000" pitchFamily="2" charset="-78"/>
              </a:rPr>
              <a:t>تبصره ۱- ابلاغ تخصیص و پرداخت سه ماهه دوم اعتبارات هزینه‌ای دستگاه‌های اجرایی مندرج در جدول (۷) قانون و همچنین دستگاه‌های استانی، منوط به مبادله موافقتنامه هزینه‌ای است.</a:t>
            </a:r>
          </a:p>
          <a:p>
            <a:pPr algn="justLow" rtl="1">
              <a:lnSpc>
                <a:spcPts val="2200"/>
              </a:lnSpc>
            </a:pPr>
            <a:r>
              <a:rPr lang="fa-IR" sz="1300" dirty="0">
                <a:cs typeface="B Mitra" panose="00000400000000000000" pitchFamily="2" charset="-78"/>
              </a:rPr>
              <a:t>تبصره ۲- مهلت ارسال اصلاحیه موافقتنامه طرح های تملک دارایی های سرمایه ای توسط دستگاه های اجرایی به سازمان (در سطح استان به سازمان مدیریت و برنامه ریزی استان ها)، حداکثر تا </a:t>
            </a:r>
            <a:r>
              <a:rPr lang="fa-IR" sz="1300" dirty="0">
                <a:highlight>
                  <a:srgbClr val="000080"/>
                </a:highlight>
                <a:cs typeface="B Mitra" panose="00000400000000000000" pitchFamily="2" charset="-78"/>
              </a:rPr>
              <a:t>پایان مرداد ماه سال ۱۴۰۰ </a:t>
            </a:r>
            <a:r>
              <a:rPr lang="fa-IR" sz="1300" dirty="0">
                <a:cs typeface="B Mitra" panose="00000400000000000000" pitchFamily="2" charset="-78"/>
              </a:rPr>
              <a:t>است. اصلاح موافقتنامه های مذکور بعد از تاریخ یادشده، برای اجرای تصویب نامه های صادرشده توسط هیئت وزیران (و یا ابلاغیه های سازمان) قابل انجام است.</a:t>
            </a:r>
          </a:p>
          <a:p>
            <a:pPr algn="justLow" rtl="1">
              <a:lnSpc>
                <a:spcPts val="2200"/>
              </a:lnSpc>
            </a:pPr>
            <a:endParaRPr lang="en-US" sz="1400" dirty="0">
              <a:cs typeface="B Mitra" panose="00000400000000000000" pitchFamily="2" charset="-78"/>
            </a:endParaRPr>
          </a:p>
        </p:txBody>
      </p:sp>
      <p:grpSp>
        <p:nvGrpSpPr>
          <p:cNvPr id="472" name="Google Shape;472;p58"/>
          <p:cNvGrpSpPr/>
          <p:nvPr/>
        </p:nvGrpSpPr>
        <p:grpSpPr>
          <a:xfrm flipH="1">
            <a:off x="4182533" y="4075"/>
            <a:ext cx="393539" cy="5157600"/>
            <a:chOff x="3047922" y="4075"/>
            <a:chExt cx="392700" cy="5157600"/>
          </a:xfrm>
        </p:grpSpPr>
        <p:sp>
          <p:nvSpPr>
            <p:cNvPr id="473" name="Google Shape;473;p58"/>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340375"/>
            <a:ext cx="2797200" cy="568612"/>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7" name="Google Shape;471;p58">
            <a:extLst>
              <a:ext uri="{FF2B5EF4-FFF2-40B4-BE49-F238E27FC236}">
                <a16:creationId xmlns:a16="http://schemas.microsoft.com/office/drawing/2014/main" id="{A664B3B4-DCF7-4C29-AC49-053171A56FD4}"/>
              </a:ext>
            </a:extLst>
          </p:cNvPr>
          <p:cNvSpPr txBox="1">
            <a:spLocks/>
          </p:cNvSpPr>
          <p:nvPr/>
        </p:nvSpPr>
        <p:spPr>
          <a:xfrm>
            <a:off x="95702" y="930754"/>
            <a:ext cx="4422664" cy="38023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algn="justLow" rtl="1">
              <a:lnSpc>
                <a:spcPct val="150000"/>
              </a:lnSpc>
            </a:pPr>
            <a:r>
              <a:rPr lang="ar-SA" sz="1300" dirty="0">
                <a:cs typeface="B Mitra" panose="00000400000000000000" pitchFamily="2" charset="-78"/>
              </a:rPr>
              <a:t>ماده ۲ - دستگاه های اجرایی موظفند مطابق آیین نامه اجرایی </a:t>
            </a:r>
            <a:r>
              <a:rPr lang="ar-SA" sz="1300" dirty="0">
                <a:highlight>
                  <a:srgbClr val="000080"/>
                </a:highlight>
                <a:cs typeface="B Mitra" panose="00000400000000000000" pitchFamily="2" charset="-78"/>
              </a:rPr>
              <a:t>بند </a:t>
            </a:r>
            <a:r>
              <a:rPr lang="fa-IR" sz="1300" dirty="0">
                <a:highlight>
                  <a:srgbClr val="000080"/>
                </a:highlight>
                <a:cs typeface="B Mitra" panose="00000400000000000000" pitchFamily="2" charset="-78"/>
              </a:rPr>
              <a:t>(</a:t>
            </a:r>
            <a:r>
              <a:rPr lang="ar-SA" sz="1300" dirty="0">
                <a:highlight>
                  <a:srgbClr val="000080"/>
                </a:highlight>
                <a:cs typeface="B Mitra" panose="00000400000000000000" pitchFamily="2" charset="-78"/>
              </a:rPr>
              <a:t>الف</a:t>
            </a:r>
            <a:r>
              <a:rPr lang="fa-IR" sz="1300" dirty="0">
                <a:highlight>
                  <a:srgbClr val="000080"/>
                </a:highlight>
                <a:cs typeface="B Mitra" panose="00000400000000000000" pitchFamily="2" charset="-78"/>
              </a:rPr>
              <a:t>)</a:t>
            </a:r>
            <a:r>
              <a:rPr lang="ar-SA" sz="1300" dirty="0">
                <a:highlight>
                  <a:srgbClr val="000080"/>
                </a:highlight>
                <a:cs typeface="B Mitra" panose="00000400000000000000" pitchFamily="2" charset="-78"/>
              </a:rPr>
              <a:t> تبصره </a:t>
            </a:r>
            <a:r>
              <a:rPr lang="fa-IR" sz="1300" dirty="0">
                <a:highlight>
                  <a:srgbClr val="000080"/>
                </a:highlight>
                <a:cs typeface="B Mitra" panose="00000400000000000000" pitchFamily="2" charset="-78"/>
              </a:rPr>
              <a:t>19</a:t>
            </a:r>
            <a:r>
              <a:rPr lang="ar-SA" sz="1300" dirty="0">
                <a:highlight>
                  <a:srgbClr val="000080"/>
                </a:highlight>
                <a:cs typeface="B Mitra" panose="00000400000000000000" pitchFamily="2" charset="-78"/>
              </a:rPr>
              <a:t> قانون</a:t>
            </a:r>
            <a:r>
              <a:rPr lang="ar-SA" sz="1300" dirty="0">
                <a:cs typeface="B Mitra" panose="00000400000000000000" pitchFamily="2" charset="-78"/>
              </a:rPr>
              <a:t>، نسبت به مبادله موافقتنامه های</a:t>
            </a:r>
            <a:r>
              <a:rPr lang="fa-IR" sz="1300" dirty="0">
                <a:cs typeface="B Mitra" panose="00000400000000000000" pitchFamily="2" charset="-78"/>
              </a:rPr>
              <a:t> </a:t>
            </a:r>
            <a:r>
              <a:rPr lang="ar-SA" sz="1300" dirty="0">
                <a:cs typeface="B Mitra" panose="00000400000000000000" pitchFamily="2" charset="-78"/>
              </a:rPr>
              <a:t>خود با سازمان </a:t>
            </a:r>
            <a:r>
              <a:rPr lang="fa-IR" sz="1300" dirty="0">
                <a:cs typeface="B Mitra" panose="00000400000000000000" pitchFamily="2" charset="-78"/>
              </a:rPr>
              <a:t>(</a:t>
            </a:r>
            <a:r>
              <a:rPr lang="ar-SA" sz="1300" dirty="0">
                <a:cs typeface="B Mitra" panose="00000400000000000000" pitchFamily="2" charset="-78"/>
              </a:rPr>
              <a:t>در سطح استان با سازمان مدیریت و برنامه ریزی استان ه</a:t>
            </a:r>
            <a:r>
              <a:rPr lang="fa-IR" sz="1300" dirty="0">
                <a:cs typeface="B Mitra" panose="00000400000000000000" pitchFamily="2" charset="-78"/>
              </a:rPr>
              <a:t>ا)</a:t>
            </a:r>
            <a:r>
              <a:rPr lang="ar-SA" sz="1300" dirty="0">
                <a:cs typeface="B Mitra" panose="00000400000000000000" pitchFamily="2" charset="-78"/>
              </a:rPr>
              <a:t> اقدام نمایند</a:t>
            </a:r>
            <a:r>
              <a:rPr lang="fa-IR" sz="1300" dirty="0">
                <a:cs typeface="B Mitra" panose="00000400000000000000" pitchFamily="2" charset="-78"/>
              </a:rPr>
              <a:t>.</a:t>
            </a:r>
          </a:p>
          <a:p>
            <a:pPr algn="justLow" rtl="1">
              <a:lnSpc>
                <a:spcPct val="150000"/>
              </a:lnSpc>
            </a:pPr>
            <a:r>
              <a:rPr lang="fa-IR" sz="1300" dirty="0">
                <a:cs typeface="B Mitra" panose="00000400000000000000" pitchFamily="2" charset="-78"/>
              </a:rPr>
              <a:t>تبصره 1- ابلاغ تخصیص و پرداخت سه ماهه دوم اعتبارات هزینه ای دستگاه های اجرایی و همچنین دستگاه های استانی، منوط به مبادله موافقتنامه هزینه ای است.</a:t>
            </a:r>
          </a:p>
          <a:p>
            <a:pPr algn="justLow" rtl="1">
              <a:lnSpc>
                <a:spcPct val="150000"/>
              </a:lnSpc>
            </a:pPr>
            <a:r>
              <a:rPr lang="fa-IR" sz="1300" dirty="0">
                <a:cs typeface="B Mitra" panose="00000400000000000000" pitchFamily="2" charset="-78"/>
              </a:rPr>
              <a:t>تبصره ۲- مهلت ارسال اصلاحیه موافقتنامه طرحهای تملک دارایی های سرمایه ای توسط دستگاههای اجرایی به سازمان (در سطح استان به سازمان مدیریت و برنامه ریزی استان ها)، حداکثر تا </a:t>
            </a:r>
            <a:r>
              <a:rPr lang="fa-IR" sz="1300" dirty="0">
                <a:highlight>
                  <a:srgbClr val="000080"/>
                </a:highlight>
                <a:cs typeface="B Mitra" panose="00000400000000000000" pitchFamily="2" charset="-78"/>
              </a:rPr>
              <a:t>پایان شهریورماه سال 1401 </a:t>
            </a:r>
            <a:r>
              <a:rPr lang="fa-IR" sz="1300" dirty="0">
                <a:cs typeface="B Mitra" panose="00000400000000000000" pitchFamily="2" charset="-78"/>
              </a:rPr>
              <a:t>است. اصلاح موافقتنامه های مذکور بعد از تاریخ یاد شده، برای اجرای تصویب نامه های صادر شده توسط هیئت وزیران (و یا ابلاغیه های سازمان) قابل انجام است .</a:t>
            </a:r>
            <a:endParaRPr lang="en-US" sz="1300" dirty="0">
              <a:cs typeface="B Mitra" panose="00000400000000000000" pitchFamily="2" charset="-78"/>
            </a:endParaRPr>
          </a:p>
        </p:txBody>
      </p:sp>
    </p:spTree>
    <p:extLst>
      <p:ext uri="{BB962C8B-B14F-4D97-AF65-F5344CB8AC3E}">
        <p14:creationId xmlns:p14="http://schemas.microsoft.com/office/powerpoint/2010/main" val="4211118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3502" y="115451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۲۲- شورای برنامه ریزی و توسعه استان پیش بینی اعتبار از محل اعتبارات تملک دارایی های سرمایه استانی برای اجرای پروژه های تولید و اشتغال زایی موضوع بند (الف) ماده (۲۷) قانون برنامه به شکل وجوه اداره شده را در اولویت اقدامات خود قرار دهد.</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۲۲- شورای برنامه ریزی و توسعه استان پیش بینی اعتبار از محل اعتبارات تملک دارایی های سرمایه استانی برای اجرای پروژه های تولید و اشتغال زایی موضوع بند (الف) ماده (۲۷) قانون برنامه به شکل وجوه اداره شده را در اولویت اقدامات خود قرار دهد.</a:t>
            </a:r>
          </a:p>
        </p:txBody>
      </p:sp>
    </p:spTree>
    <p:extLst>
      <p:ext uri="{BB962C8B-B14F-4D97-AF65-F5344CB8AC3E}">
        <p14:creationId xmlns:p14="http://schemas.microsoft.com/office/powerpoint/2010/main" val="30055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3502" y="115451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۲۳-</a:t>
            </a:r>
          </a:p>
          <a:p>
            <a:pPr marL="88900" indent="63500" algn="justLow" rtl="1">
              <a:lnSpc>
                <a:spcPct val="150000"/>
              </a:lnSpc>
            </a:pPr>
            <a:r>
              <a:rPr lang="fa-IR" sz="1400" dirty="0">
                <a:cs typeface="B Mitra" panose="00000400000000000000" pitchFamily="2" charset="-78"/>
              </a:rPr>
              <a:t>۱- اجرا و مبادله موافقتنامه طرح های تملک دارایی های سرمایه ای مندرج در قانون، منحصر به  طرح های دارای مجوز کمیسیون ماده (۲۳) قانون الحاق (۲) است. تغییر اهداف کمی، تغییر عنوان طرح (یا پروژه)، </a:t>
            </a:r>
            <a:r>
              <a:rPr lang="fa-IR" sz="1400" dirty="0">
                <a:highlight>
                  <a:srgbClr val="000080"/>
                </a:highlight>
                <a:cs typeface="B Mitra" panose="00000400000000000000" pitchFamily="2" charset="-78"/>
              </a:rPr>
              <a:t>تعداد پروژه </a:t>
            </a:r>
            <a:r>
              <a:rPr lang="fa-IR" sz="1400" dirty="0">
                <a:cs typeface="B Mitra" panose="00000400000000000000" pitchFamily="2" charset="-78"/>
              </a:rPr>
              <a:t>در طرح های در حال اجرا نیز مستلزم کسب مجوز مذکور است.</a:t>
            </a:r>
          </a:p>
          <a:p>
            <a:pPr marL="88900" indent="63500" algn="justLow" rtl="1">
              <a:lnSpc>
                <a:spcPct val="150000"/>
              </a:lnSpc>
            </a:pPr>
            <a:r>
              <a:rPr lang="fa-IR" sz="1400" dirty="0">
                <a:highlight>
                  <a:srgbClr val="000080"/>
                </a:highlight>
                <a:cs typeface="B Mitra" panose="00000400000000000000" pitchFamily="2" charset="-78"/>
              </a:rPr>
              <a:t>۲- شورای برنامه ریزی و توسعه استان مجاز است تا سقف ده درصد (۱۰%) از اعتبارات تملک دارایی های سرمایه ای استانی را با رعایت بند (۱) این ماده، برای طرح های جدید استانی اختصاص دهد</a:t>
            </a:r>
            <a:r>
              <a:rPr lang="fa-IR" sz="1400" dirty="0">
                <a:cs typeface="B Mitra" panose="00000400000000000000" pitchFamily="2" charset="-78"/>
              </a:rPr>
              <a:t>. اختصاص اعتبار برای طرح های جدید بیش از سقف فوق، صرفاً در قالب ماده (۲۷) قانون الحاق (۲) مجاز است.</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71273" y="766016"/>
            <a:ext cx="4452362" cy="38762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250" dirty="0">
                <a:cs typeface="B Mitra" panose="00000400000000000000" pitchFamily="2" charset="-78"/>
              </a:rPr>
              <a:t>ماده ۲۳-</a:t>
            </a:r>
          </a:p>
          <a:p>
            <a:pPr marL="88900" indent="63500" algn="justLow" rtl="1">
              <a:lnSpc>
                <a:spcPct val="150000"/>
              </a:lnSpc>
            </a:pPr>
            <a:r>
              <a:rPr lang="fa-IR" sz="1250" dirty="0">
                <a:cs typeface="B Mitra" panose="00000400000000000000" pitchFamily="2" charset="-78"/>
              </a:rPr>
              <a:t>۱- اجرا و مبادله موافقتنامه طرح های تملک دارایی های سرمایه ای مندرج در قانون، منحصر به  طرح های دارای مجوز کمیسیون ماده (۲۳) قانون الحاق (۲) </a:t>
            </a:r>
            <a:r>
              <a:rPr lang="fa-IR" sz="1250" dirty="0">
                <a:highlight>
                  <a:srgbClr val="000080"/>
                </a:highlight>
                <a:cs typeface="B Mitra" panose="00000400000000000000" pitchFamily="2" charset="-78"/>
              </a:rPr>
              <a:t>تا پایان خرداد ماه سال جاری </a:t>
            </a:r>
            <a:r>
              <a:rPr lang="fa-IR" sz="1250" dirty="0">
                <a:cs typeface="B Mitra" panose="00000400000000000000" pitchFamily="2" charset="-78"/>
              </a:rPr>
              <a:t>است. تغییر اهداف کمی، تغییر عنوان طرح (پروژه)، </a:t>
            </a:r>
            <a:r>
              <a:rPr lang="fa-IR" sz="1250" dirty="0">
                <a:highlight>
                  <a:srgbClr val="000080"/>
                </a:highlight>
                <a:cs typeface="B Mitra" panose="00000400000000000000" pitchFamily="2" charset="-78"/>
              </a:rPr>
              <a:t>تعداد طرح (پروژه) </a:t>
            </a:r>
            <a:r>
              <a:rPr lang="fa-IR" sz="1250" dirty="0">
                <a:cs typeface="B Mitra" panose="00000400000000000000" pitchFamily="2" charset="-78"/>
              </a:rPr>
              <a:t>در طرح های در حال اجرا نیز مستلزم کسب مجوز مذکور است. </a:t>
            </a:r>
            <a:r>
              <a:rPr lang="fa-IR" sz="1250" dirty="0">
                <a:highlight>
                  <a:srgbClr val="000080"/>
                </a:highlight>
                <a:cs typeface="B Mitra" panose="00000400000000000000" pitchFamily="2" charset="-78"/>
              </a:rPr>
              <a:t>در صورتی که تغییر عنوان طرح به گونه ای باشد که منجر به تغییر حجم عملیات طرح گردد، اخذ مجوز فوق الذکر الزامی است و تا زمان اخذ این مجوز مبادله موافقتنامه طرح با عنوان و حجم قبلی که دارای مجوز است قابل انجام است .</a:t>
            </a:r>
          </a:p>
          <a:p>
            <a:pPr marL="88900" indent="63500" algn="justLow" rtl="1">
              <a:lnSpc>
                <a:spcPct val="150000"/>
              </a:lnSpc>
            </a:pPr>
            <a:r>
              <a:rPr lang="fa-IR" sz="1250" dirty="0">
                <a:highlight>
                  <a:srgbClr val="000080"/>
                </a:highlight>
                <a:cs typeface="B Mitra" panose="00000400000000000000" pitchFamily="2" charset="-78"/>
              </a:rPr>
              <a:t>۲- سازمانهای مدیریت و برنامه ریزی استان ها موظفند اعتبارات تملک داراییهای سرمایهای سال جاری را ابتدا به طرح(پروژه)های استانی (شهرستانی) مبادله شده در سال 1400 که دارای تعهدات می باشند، اختصاص دهند. مازاد اعتبار ابلاغی به شهرستان برای طرح (پروژه) جدید باید به گونه ای باشد که حداقل بیست درصد (20%) از اعتبار کل طرح (پروژه) برای سال اول تامین و طول عمر طرح (پروژه) از سه سال تجاوز ننماید. </a:t>
            </a:r>
            <a:r>
              <a:rPr lang="fa-IR" sz="1250" dirty="0">
                <a:cs typeface="B Mitra" panose="00000400000000000000" pitchFamily="2" charset="-78"/>
              </a:rPr>
              <a:t>اختصاص اعتبار برای طرح </a:t>
            </a:r>
            <a:r>
              <a:rPr lang="fa-IR" sz="1250" dirty="0">
                <a:highlight>
                  <a:srgbClr val="000080"/>
                </a:highlight>
                <a:cs typeface="B Mitra" panose="00000400000000000000" pitchFamily="2" charset="-78"/>
              </a:rPr>
              <a:t>(پروژه) </a:t>
            </a:r>
            <a:r>
              <a:rPr lang="fa-IR" sz="1250" dirty="0">
                <a:cs typeface="B Mitra" panose="00000400000000000000" pitchFamily="2" charset="-78"/>
              </a:rPr>
              <a:t>جدید بیش از سقف فوق ،صرفاً در قالب ماده ۲۷ قانون الحاق (۲) </a:t>
            </a:r>
            <a:r>
              <a:rPr lang="fa-IR" sz="1250" dirty="0">
                <a:highlight>
                  <a:srgbClr val="000080"/>
                </a:highlight>
                <a:cs typeface="B Mitra" panose="00000400000000000000" pitchFamily="2" charset="-78"/>
              </a:rPr>
              <a:t>و </a:t>
            </a:r>
            <a:r>
              <a:rPr lang="fa-IR" sz="1250" dirty="0">
                <a:highlight>
                  <a:srgbClr val="000080"/>
                </a:highlight>
                <a:cs typeface="B Mitra" panose="00000400000000000000" pitchFamily="2" charset="-78"/>
                <a:hlinkClick r:id="rId4" action="ppaction://hlinksldjump"/>
              </a:rPr>
              <a:t>بند الف تبصره (4) قانون </a:t>
            </a:r>
            <a:r>
              <a:rPr lang="fa-IR" sz="1250" dirty="0">
                <a:cs typeface="B Mitra" panose="00000400000000000000" pitchFamily="2" charset="-78"/>
              </a:rPr>
              <a:t>مجاز است.</a:t>
            </a:r>
            <a:endParaRPr lang="fa-IR" sz="1250" dirty="0">
              <a:highlight>
                <a:srgbClr val="000080"/>
              </a:highlight>
              <a:cs typeface="B Mitra" panose="00000400000000000000" pitchFamily="2" charset="-78"/>
            </a:endParaRPr>
          </a:p>
        </p:txBody>
      </p:sp>
    </p:spTree>
    <p:extLst>
      <p:ext uri="{BB962C8B-B14F-4D97-AF65-F5344CB8AC3E}">
        <p14:creationId xmlns:p14="http://schemas.microsoft.com/office/powerpoint/2010/main" val="3331081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3502" y="115451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۲۴- هرگونه پرداخت از محل اعتبارات تملک دارایی‌های سرمایه‌ای برای حقوق و مزایا به کارکنان دستگاه‌های اجرایی، به استثنای موارد مقرر در قوانین مربوط (از جمله ماده (۵۵) قانون برنامه) ممنوع است .</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۲۴- هرگونه پرداخت از محل اعتبارات تملک دارایی‌های سرمایه‌ای برای حقوق و مزایا به کارکنان دستگاه‌های اجرایی، به استثنای موارد مقرر در قوانین مربوط (از جمله ماده (۵۵) قانون برنامه) ممنوع است .</a:t>
            </a:r>
          </a:p>
        </p:txBody>
      </p:sp>
    </p:spTree>
    <p:extLst>
      <p:ext uri="{BB962C8B-B14F-4D97-AF65-F5344CB8AC3E}">
        <p14:creationId xmlns:p14="http://schemas.microsoft.com/office/powerpoint/2010/main" val="2721281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3502" y="115451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۲۵- خرید هرگونه خودروی سواری خارجی ممنوع است. خرید خودروی سواری یا وانت داخلی توسط دستگاه‌های اجرایی حداکثر به تعداد خروج خودروهای سواری با رعایت مقررات و در سقف اعتبار مجاز خواهد بود</a:t>
            </a:r>
          </a:p>
          <a:p>
            <a:pPr marL="88900" indent="63500" algn="justLow" rtl="1">
              <a:lnSpc>
                <a:spcPct val="150000"/>
              </a:lnSpc>
            </a:pPr>
            <a:r>
              <a:rPr lang="fa-IR" sz="1400" dirty="0">
                <a:cs typeface="B Mitra" panose="00000400000000000000" pitchFamily="2" charset="-78"/>
              </a:rPr>
              <a:t>تبصره- موارد استثنا پس از تأیید کمیسیون موضوع ماده (۲) لایحه قانونی نحوه استفاده از اتومبیل‌های دولتی و فروش اتومبیل‌های زاید - مصوب ۱۳۵۸- به تصویب هیئت وزیران خواهد رسید.</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۲۵- خرید هرگونه خودروی سواری خارجی ممنوع است. خرید خودروی سواری یا وانت داخلی توسط دستگاه‌های اجرایی حداکثر به تعداد خروج خودروهای سواری با رعایت مقررات و در سقف اعتبار مجاز خواهد بود</a:t>
            </a:r>
          </a:p>
          <a:p>
            <a:pPr marL="88900" indent="63500" algn="justLow" rtl="1">
              <a:lnSpc>
                <a:spcPct val="150000"/>
              </a:lnSpc>
            </a:pPr>
            <a:r>
              <a:rPr lang="fa-IR" sz="1400" dirty="0">
                <a:cs typeface="B Mitra" panose="00000400000000000000" pitchFamily="2" charset="-78"/>
              </a:rPr>
              <a:t>تبصره- موارد استثنا پس از تأیید کمیسیون موضوع ماده (۲) لایحه قانونی نحوه استفاده از اتومبیل‌های دولتی و فروش اتومبیل‌های زاید - مصوب ۱۳۵۸- به تصویب هیئت وزیران خواهد رسید.</a:t>
            </a:r>
          </a:p>
        </p:txBody>
      </p:sp>
    </p:spTree>
    <p:extLst>
      <p:ext uri="{BB962C8B-B14F-4D97-AF65-F5344CB8AC3E}">
        <p14:creationId xmlns:p14="http://schemas.microsoft.com/office/powerpoint/2010/main" val="815874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3502" y="115451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۲۶- در چهارچوب اعتبارات ابلاغی مربوط سال جاری، نوسازی تجهیزات و لوازم اداری به استثنای واحدهایی که حسب ضرورت در سال ۱۴۰۰ ایجاد می‌شوند، </a:t>
            </a:r>
            <a:r>
              <a:rPr lang="fa-IR" sz="1400" dirty="0">
                <a:highlight>
                  <a:srgbClr val="000080"/>
                </a:highlight>
                <a:cs typeface="B Mitra" panose="00000400000000000000" pitchFamily="2" charset="-78"/>
              </a:rPr>
              <a:t>حداکثر ده درصد (۱۰%) بیش از عملکرد سال ۱۳۹۹ </a:t>
            </a:r>
            <a:r>
              <a:rPr lang="fa-IR" sz="1400" dirty="0">
                <a:cs typeface="B Mitra" panose="00000400000000000000" pitchFamily="2" charset="-78"/>
              </a:rPr>
              <a:t>مجاز خواهد بود .اجرای این حکم در دستگاه های اجرایی مشمول بودجه استانی بر اساس جدول (۱۰) قانون و در اختیار شورای برنامه ریزی و توسعه استان است </a:t>
            </a:r>
            <a:r>
              <a:rPr lang="fa-IR" sz="1400" dirty="0">
                <a:highlight>
                  <a:srgbClr val="000080"/>
                </a:highlight>
                <a:cs typeface="B Mitra" panose="00000400000000000000" pitchFamily="2" charset="-78"/>
              </a:rPr>
              <a:t>به نحوی که در سرجمع اعتبارات استان حداکثر ده درصد (۱۰%) بیش از عملکرد سال ۱۳۹۹</a:t>
            </a:r>
            <a:r>
              <a:rPr lang="fa-IR" sz="1400" dirty="0">
                <a:cs typeface="B Mitra" panose="00000400000000000000" pitchFamily="2" charset="-78"/>
              </a:rPr>
              <a:t> نگردد.</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۲۶- در چهارچوب اعتبارات ابلاغی مربوط سال جاری، نوسازی تجهیزات و لوازم اداری به استثنای واحدهایی که حسب ضرورت در سال 1401 ایجاد می‌شوند، </a:t>
            </a:r>
            <a:r>
              <a:rPr lang="fa-IR" sz="1400" dirty="0">
                <a:highlight>
                  <a:srgbClr val="000080"/>
                </a:highlight>
                <a:cs typeface="B Mitra" panose="00000400000000000000" pitchFamily="2" charset="-78"/>
              </a:rPr>
              <a:t>حداکثر معادل عملکرد سال 1400 </a:t>
            </a:r>
            <a:r>
              <a:rPr lang="fa-IR" sz="1400" dirty="0">
                <a:cs typeface="B Mitra" panose="00000400000000000000" pitchFamily="2" charset="-78"/>
              </a:rPr>
              <a:t>مجاز خواهد بود. اجرای این حکم در دستگاه های اجرایی مشمول بودجه استانی بر اساس جدول (۱۰) قانون و در اختیار شورای برنامه ریزی و توسعه استان است.</a:t>
            </a:r>
          </a:p>
        </p:txBody>
      </p:sp>
    </p:spTree>
    <p:extLst>
      <p:ext uri="{BB962C8B-B14F-4D97-AF65-F5344CB8AC3E}">
        <p14:creationId xmlns:p14="http://schemas.microsoft.com/office/powerpoint/2010/main" val="1145917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40804" y="1012056"/>
            <a:ext cx="4452362" cy="3716081"/>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200" dirty="0">
                <a:cs typeface="B Mitra" panose="00000400000000000000" pitchFamily="2" charset="-78"/>
              </a:rPr>
              <a:t>ماده ۲۸- احداث و خرید ساختمان‌های جدید اداری توسط دستگاه‌های اجرایی از جمله شرکت‌های دولتی، بانک‌ها و مؤسسات انتفاعی وابسته به دولت به استثنای موارد تغییر سطح تقسیمات کشوری، تجمیع ساختمان‌های اداری موجود و بازسازی ساختمان های در حال تخریب بدون ایجاد بار مالی جدید، تمرکززدایی و خروج از کلانشهرها بدون ایجاد بارمالی جدید، تبدیل استیجاری به دایمی و همچنین طرح‌های خرید یا احداث در طرح‌های مصوب پیوست شماره (۱) قانون و حوادث غیرمترقبه </a:t>
            </a:r>
            <a:r>
              <a:rPr lang="fa-IR" sz="1200" dirty="0">
                <a:highlight>
                  <a:srgbClr val="000080"/>
                </a:highlight>
                <a:cs typeface="B Mitra" panose="00000400000000000000" pitchFamily="2" charset="-78"/>
              </a:rPr>
              <a:t>و یا از محل درآمدهای اختصاصی و یا استفاده از منابع داخلی شرکت ها </a:t>
            </a:r>
            <a:r>
              <a:rPr lang="fa-IR" sz="1200" dirty="0">
                <a:cs typeface="B Mitra" panose="00000400000000000000" pitchFamily="2" charset="-78"/>
              </a:rPr>
              <a:t>ممنوع است.</a:t>
            </a:r>
          </a:p>
          <a:p>
            <a:pPr marL="88900" indent="63500" algn="justLow" rtl="1">
              <a:lnSpc>
                <a:spcPct val="150000"/>
              </a:lnSpc>
            </a:pPr>
            <a:r>
              <a:rPr lang="fa-IR" sz="1200" dirty="0">
                <a:cs typeface="B Mitra" panose="00000400000000000000" pitchFamily="2" charset="-78"/>
              </a:rPr>
              <a:t>تبصره ۱- سایر موارد استثنا از مفاد این ماده با پیشنهاد دستگاه اجرایی و موافقت سازمان اداری و استخدامی کشور/ سازمان مدیریت و برنامه‌ریزی استان‌ها و همچنین تأیید سازمان به تصویب هیئت وزیران خواهد رسید.</a:t>
            </a:r>
          </a:p>
          <a:p>
            <a:pPr marL="88900" indent="63500" algn="justLow" rtl="1">
              <a:lnSpc>
                <a:spcPct val="150000"/>
              </a:lnSpc>
            </a:pPr>
            <a:r>
              <a:rPr lang="fa-IR" sz="1200" dirty="0">
                <a:cs typeface="B Mitra" panose="00000400000000000000" pitchFamily="2" charset="-78"/>
              </a:rPr>
              <a:t>تبصره ۲- ساختمان‌های با ارزش یا قدمت تاریخی در مالکیت دولت و در اختیار دستگاه‌های اجرایی پس از دریافت تأییدیه حسب مورد از شرکت مادرتخصصی بازآفرینی شهری ایران و یا وزارت میراث فرهنگی، گردشگری و صنایع دستی و با رعایت قوانین و مقررات مربوط با کاربری مناسب مورد استفاده قرار می‌گیرد.</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6" name="Google Shape;471;p58">
            <a:extLst>
              <a:ext uri="{FF2B5EF4-FFF2-40B4-BE49-F238E27FC236}">
                <a16:creationId xmlns:a16="http://schemas.microsoft.com/office/drawing/2014/main" id="{550CCA15-29B1-4402-AAF1-C429614F6520}"/>
              </a:ext>
            </a:extLst>
          </p:cNvPr>
          <p:cNvSpPr txBox="1">
            <a:spLocks/>
          </p:cNvSpPr>
          <p:nvPr/>
        </p:nvSpPr>
        <p:spPr>
          <a:xfrm>
            <a:off x="96340" y="1005017"/>
            <a:ext cx="4452362" cy="37160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200" dirty="0">
                <a:cs typeface="B Mitra" panose="00000400000000000000" pitchFamily="2" charset="-78"/>
              </a:rPr>
              <a:t>ماده ۲۸- احداث و خرید ساختمان‌های جدید اداری توسط دستگاه‌های اجرایی از جمله شرکت‌های دولتی، بانک‌ها و مؤسسات انتفاعی وابسته به دولت به استثنای موارد تغییر سطح تقسیمات کشوری، تجمیع ساختمان‌های اداری موجود و بازسازی ساختمان های در حال تخریب بدون ایجاد بار مالی جدید، تمرکززدایی و خروج از کلانشهرها بدون ایجاد بارمالی جدید، تبدیل استیجاری به دایمی و همچنین طرح‌های خرید یا احداث در طرح‌های مصوب پیوست شماره (۱) قانون و حوادث غیرمترقبه ممنوع است.</a:t>
            </a:r>
          </a:p>
          <a:p>
            <a:pPr marL="88900" indent="63500" algn="justLow" rtl="1">
              <a:lnSpc>
                <a:spcPct val="150000"/>
              </a:lnSpc>
            </a:pPr>
            <a:r>
              <a:rPr lang="fa-IR" sz="1200" dirty="0">
                <a:cs typeface="B Mitra" panose="00000400000000000000" pitchFamily="2" charset="-78"/>
              </a:rPr>
              <a:t>تبصره ۱- سایر موارد استثنا از مفاد این ماده با پیشنهاد دستگاه اجرایی و موافقت سازمان اداری و استخدامی کشور/ سازمان مدیریت و برنامه‌ریزی استان‌ها و همچنین تأیید سازمان به تصویب هیئت وزیران خواهد رسید.</a:t>
            </a:r>
          </a:p>
          <a:p>
            <a:pPr marL="88900" indent="63500" algn="justLow" rtl="1">
              <a:lnSpc>
                <a:spcPct val="150000"/>
              </a:lnSpc>
            </a:pPr>
            <a:r>
              <a:rPr lang="fa-IR" sz="1200" dirty="0">
                <a:cs typeface="B Mitra" panose="00000400000000000000" pitchFamily="2" charset="-78"/>
              </a:rPr>
              <a:t>تبصره ۲- ساختمان‌های با ارزش یا قدمت تاریخی در مالکیت دولت و در اختیار دستگاه‌های اجرایی پس از دریافت تأییدیه حسب مورد از شرکت مادرتخصصی بازآفرینی شهری ایران و یا وزارت میراث فرهنگی، گردشگری و صنایع دستی و با رعایت قوانین و مقررات مربوط با کاربری مناسب مورد استفاده قرار می‌گیرد.</a:t>
            </a:r>
          </a:p>
        </p:txBody>
      </p:sp>
    </p:spTree>
    <p:extLst>
      <p:ext uri="{BB962C8B-B14F-4D97-AF65-F5344CB8AC3E}">
        <p14:creationId xmlns:p14="http://schemas.microsoft.com/office/powerpoint/2010/main" val="2124637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53637" y="1178833"/>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300" dirty="0">
                <a:cs typeface="B Mitra" panose="00000400000000000000" pitchFamily="2" charset="-78"/>
              </a:rPr>
              <a:t>ماده ۲۹- در اجرای </a:t>
            </a:r>
            <a:r>
              <a:rPr lang="fa-IR" sz="1300" dirty="0">
                <a:highlight>
                  <a:srgbClr val="000080"/>
                </a:highlight>
                <a:cs typeface="B Mitra" panose="00000400000000000000" pitchFamily="2" charset="-78"/>
              </a:rPr>
              <a:t>بند (ج) تبصره (۱۲) قانون</a:t>
            </a:r>
            <a:r>
              <a:rPr lang="fa-IR" sz="1300" dirty="0">
                <a:cs typeface="B Mitra" panose="00000400000000000000" pitchFamily="2" charset="-78"/>
              </a:rPr>
              <a:t>، دستگاه های اجرایی موضوع ماده (۲۹) قانون برنامه </a:t>
            </a:r>
            <a:r>
              <a:rPr lang="fa-IR" sz="1300" dirty="0">
                <a:highlight>
                  <a:srgbClr val="000080"/>
                </a:highlight>
                <a:cs typeface="B Mitra" panose="00000400000000000000" pitchFamily="2" charset="-78"/>
              </a:rPr>
              <a:t>به استثنای نیروهای مسلح، وزارت اطلاعات و سازمان انرژی اتمی ایران</a:t>
            </a:r>
            <a:r>
              <a:rPr lang="fa-IR" sz="1300" dirty="0">
                <a:cs typeface="B Mitra" panose="00000400000000000000" pitchFamily="2" charset="-78"/>
              </a:rPr>
              <a:t> مکلفند:</a:t>
            </a:r>
          </a:p>
          <a:p>
            <a:pPr marL="88900" indent="63500" algn="justLow" rtl="1">
              <a:lnSpc>
                <a:spcPct val="150000"/>
              </a:lnSpc>
            </a:pPr>
            <a:r>
              <a:rPr lang="fa-IR" sz="1300" dirty="0">
                <a:highlight>
                  <a:srgbClr val="000080"/>
                </a:highlight>
                <a:cs typeface="B Mitra" panose="00000400000000000000" pitchFamily="2" charset="-78"/>
              </a:rPr>
              <a:t>۱- نسبت به مستندسازی اموال غیرمنقول در اختیار خود برای صدور اسناد مالکیت تک‌برگی به نام دولت جمهوری اسلامی ایران با نمایندگی وزارتخانه یا مؤسسه مربوط برابر مقررات اقدام و ادارات ثبت اسناد و املاک کشور موظفند اصل اسناد مالکیت را به خزانه اسناد اموال غیرمنقول دولت (وزارت امور اقتصادی و دارایی) تحویل نمایند.</a:t>
            </a:r>
          </a:p>
          <a:p>
            <a:pPr marL="88900" indent="63500" algn="justLow" rtl="1">
              <a:lnSpc>
                <a:spcPct val="150000"/>
              </a:lnSpc>
            </a:pPr>
            <a:r>
              <a:rPr lang="fa-IR" sz="1300" dirty="0">
                <a:cs typeface="B Mitra" panose="00000400000000000000" pitchFamily="2" charset="-78"/>
              </a:rPr>
              <a:t>۲- تا پایان اردیبهشت ماه نسبت به ثبت و تکمیل اطلاعات ساختمان‌ها، فضاهای اداری و غیراداری، املاک و سایر اموال و دارایی‌های غیرمنقول از جمله انفال در اختیار </a:t>
            </a:r>
            <a:r>
              <a:rPr lang="fa-IR" sz="1300" dirty="0">
                <a:highlight>
                  <a:srgbClr val="000080"/>
                </a:highlight>
                <a:cs typeface="B Mitra" panose="00000400000000000000" pitchFamily="2" charset="-78"/>
              </a:rPr>
              <a:t>خود (اعم از دارای سند مالکیت و یا فاقد سند مالکیت، اجاره‌ای، وقفی) </a:t>
            </a:r>
            <a:r>
              <a:rPr lang="fa-IR" sz="1300" dirty="0">
                <a:cs typeface="B Mitra" panose="00000400000000000000" pitchFamily="2" charset="-78"/>
              </a:rPr>
              <a:t>در سامانه جامع اطلاعات اموال غیرمنقول دستگاه‌های اجرایی (سادا) اقدام نمایند. </a:t>
            </a:r>
            <a:r>
              <a:rPr lang="fa-IR" sz="1300" dirty="0">
                <a:highlight>
                  <a:srgbClr val="000080"/>
                </a:highlight>
                <a:cs typeface="B Mitra" panose="00000400000000000000" pitchFamily="2" charset="-78"/>
              </a:rPr>
              <a:t>استانداران بر ثبت، تکمیل و صحت سنجی اطلاعات استانی نظارت می نمایند.</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978450"/>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29-</a:t>
            </a:r>
          </a:p>
          <a:p>
            <a:pPr marL="88900" indent="63500" algn="justLow" rtl="1">
              <a:lnSpc>
                <a:spcPct val="150000"/>
              </a:lnSpc>
            </a:pPr>
            <a:r>
              <a:rPr lang="fa-IR" sz="1400" dirty="0">
                <a:cs typeface="B Mitra" panose="00000400000000000000" pitchFamily="2" charset="-78"/>
              </a:rPr>
              <a:t>1- در اجرای </a:t>
            </a:r>
            <a:r>
              <a:rPr lang="fa-IR" sz="1400" dirty="0">
                <a:highlight>
                  <a:srgbClr val="000080"/>
                </a:highlight>
                <a:cs typeface="B Mitra" panose="00000400000000000000" pitchFamily="2" charset="-78"/>
                <a:hlinkClick r:id="rId4" action="ppaction://hlinksldjump"/>
              </a:rPr>
              <a:t>جزء (3) بند (ب) تبصره (18) قانون</a:t>
            </a:r>
            <a:r>
              <a:rPr lang="fa-IR" sz="1400" dirty="0">
                <a:cs typeface="B Mitra" panose="00000400000000000000" pitchFamily="2" charset="-78"/>
              </a:rPr>
              <a:t>، دستگاههای اجرایی موضوع ماده (29) قانون برنامه مکلفند تا پایان اردیبهشت ماه اطلاعات اموال غیر منقول، انفال و اموال تملیکی که به عنوان مالک ، بهره بردار ، متولی و نماینده دولت در اختیار دارند را </a:t>
            </a:r>
            <a:r>
              <a:rPr lang="fa-IR" sz="1400" dirty="0">
                <a:highlight>
                  <a:srgbClr val="000080"/>
                </a:highlight>
                <a:cs typeface="B Mitra" panose="00000400000000000000" pitchFamily="2" charset="-78"/>
              </a:rPr>
              <a:t>به استثنای اماکن نظامی </a:t>
            </a:r>
            <a:r>
              <a:rPr lang="fa-IR" sz="1400" dirty="0">
                <a:cs typeface="B Mitra" panose="00000400000000000000" pitchFamily="2" charset="-78"/>
              </a:rPr>
              <a:t>در سامانه جامع اموال دستگاههای اجرایی (سادا) ثبت نمایند.</a:t>
            </a:r>
          </a:p>
        </p:txBody>
      </p:sp>
    </p:spTree>
    <p:extLst>
      <p:ext uri="{BB962C8B-B14F-4D97-AF65-F5344CB8AC3E}">
        <p14:creationId xmlns:p14="http://schemas.microsoft.com/office/powerpoint/2010/main" val="668916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53637" y="1178833"/>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29</a:t>
            </a:r>
          </a:p>
          <a:p>
            <a:pPr marL="88900" indent="63500" algn="justLow" rtl="1">
              <a:lnSpc>
                <a:spcPct val="150000"/>
              </a:lnSpc>
            </a:pPr>
            <a:r>
              <a:rPr lang="fa-IR" sz="1400" dirty="0">
                <a:cs typeface="B Mitra" panose="00000400000000000000" pitchFamily="2" charset="-78"/>
              </a:rPr>
              <a:t>بند 2</a:t>
            </a:r>
          </a:p>
          <a:p>
            <a:pPr marL="88900" indent="63500" algn="justLow" rtl="1">
              <a:lnSpc>
                <a:spcPct val="150000"/>
              </a:lnSpc>
            </a:pPr>
            <a:r>
              <a:rPr lang="fa-IR" sz="1400" dirty="0">
                <a:cs typeface="B Mitra" panose="00000400000000000000" pitchFamily="2" charset="-78"/>
              </a:rPr>
              <a:t>تبصره 1 – به استناد </a:t>
            </a:r>
            <a:r>
              <a:rPr lang="fa-IR" sz="1400" dirty="0">
                <a:highlight>
                  <a:srgbClr val="000080"/>
                </a:highlight>
                <a:cs typeface="B Mitra" panose="00000400000000000000" pitchFamily="2" charset="-78"/>
              </a:rPr>
              <a:t>جزء (1) بند (ج) تبصره (12) قانون</a:t>
            </a:r>
            <a:r>
              <a:rPr lang="fa-IR" sz="1400" dirty="0">
                <a:cs typeface="B Mitra" panose="00000400000000000000" pitchFamily="2" charset="-78"/>
              </a:rPr>
              <a:t>، پرداخت هرگونه اعتبارات از جمله طرح های تعمیرات اساسی و ماشین آلات و تجهیزات، هزینه آب و برق در سال 1400 و همچنین هرگونه پرداخت برای تجهیز، نگهداری و سایر هزینه ها از محل درآمدهای اختصاصی، سایر منابع و یا اعتبارات و منابع شرکتهای دولتی برای موارد ثبت نشده در سامانه سادا ممنوع است. عدم اجرای این بند توسط کارکنان دستگاهها به منزله تصرف غیرقانونی در اموال و وجوه عمومی است.</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978450"/>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29-</a:t>
            </a:r>
          </a:p>
          <a:p>
            <a:pPr marL="88900" indent="63500" algn="justLow" rtl="1">
              <a:lnSpc>
                <a:spcPct val="150000"/>
              </a:lnSpc>
            </a:pPr>
            <a:r>
              <a:rPr lang="fa-IR" sz="1400" dirty="0">
                <a:cs typeface="B Mitra" panose="00000400000000000000" pitchFamily="2" charset="-78"/>
              </a:rPr>
              <a:t>بند 1</a:t>
            </a:r>
          </a:p>
          <a:p>
            <a:pPr marL="88900" indent="63500" algn="justLow" rtl="1">
              <a:lnSpc>
                <a:spcPct val="150000"/>
              </a:lnSpc>
            </a:pPr>
            <a:r>
              <a:rPr lang="fa-IR" sz="1400" dirty="0">
                <a:cs typeface="B Mitra" panose="00000400000000000000" pitchFamily="2" charset="-78"/>
              </a:rPr>
              <a:t>تبصره 1 – به استناد </a:t>
            </a:r>
            <a:r>
              <a:rPr lang="fa-IR" sz="1400" dirty="0">
                <a:highlight>
                  <a:srgbClr val="000080"/>
                </a:highlight>
                <a:cs typeface="B Mitra" panose="00000400000000000000" pitchFamily="2" charset="-78"/>
                <a:hlinkClick r:id="rId4" action="ppaction://hlinksldjump"/>
              </a:rPr>
              <a:t>جزء (3) بند (ب) تبصره (18) قانون</a:t>
            </a:r>
            <a:r>
              <a:rPr lang="fa-IR" sz="1400" dirty="0">
                <a:cs typeface="B Mitra" panose="00000400000000000000" pitchFamily="2" charset="-78"/>
              </a:rPr>
              <a:t>، پرداخت هرگونه اعتبارات از جمله طرح های تعمیرات اساسی و ماشین آلات و تجهیزات، هزینه آب و برق در سال 1401 و همچنین هرگونه پرداخت برای تجهیز، نگهداری و سایر هزینه ها از محل درآمدهای اختصاصی، سایر منابع و یا اعتبارات و منابع شرکتهای دولتی برای موارد ثبت نشده در سامانه سادا ممنوع است. عدم اجرای این بند توسط کارکنان دستگاهها به منزله تصرف غیرقانونی در اموال و وجوه عمومی است.</a:t>
            </a:r>
          </a:p>
        </p:txBody>
      </p:sp>
    </p:spTree>
    <p:extLst>
      <p:ext uri="{BB962C8B-B14F-4D97-AF65-F5344CB8AC3E}">
        <p14:creationId xmlns:p14="http://schemas.microsoft.com/office/powerpoint/2010/main" val="2716979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53637" y="1178833"/>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29</a:t>
            </a:r>
          </a:p>
          <a:p>
            <a:pPr marL="88900" indent="63500" algn="justLow" rtl="1">
              <a:lnSpc>
                <a:spcPct val="150000"/>
              </a:lnSpc>
            </a:pPr>
            <a:r>
              <a:rPr lang="fa-IR" sz="1400" dirty="0">
                <a:cs typeface="B Mitra" panose="00000400000000000000" pitchFamily="2" charset="-78"/>
              </a:rPr>
              <a:t>بند 2</a:t>
            </a:r>
          </a:p>
          <a:p>
            <a:pPr marL="88900" indent="63500" algn="justLow" rtl="1">
              <a:lnSpc>
                <a:spcPct val="150000"/>
              </a:lnSpc>
            </a:pPr>
            <a:r>
              <a:rPr lang="fa-IR" sz="1400" dirty="0">
                <a:cs typeface="B Mitra" panose="00000400000000000000" pitchFamily="2" charset="-78"/>
              </a:rPr>
              <a:t>تبصره ۲- </a:t>
            </a:r>
            <a:r>
              <a:rPr lang="fa-IR" sz="1400" dirty="0">
                <a:highlight>
                  <a:srgbClr val="000080"/>
                </a:highlight>
                <a:cs typeface="B Mitra" panose="00000400000000000000" pitchFamily="2" charset="-78"/>
              </a:rPr>
              <a:t>سازمان ملی زمین و مسکن و سازمان جنگل ها، مراتع و آبخیزداری کشور مکلفند سامانه اطلاعات املاک و اراضی در اختیار که در زمره انفال می باشد و برای انجام وظایف و تکالیف قانونی در اختیار آنها می باشد را به سامانه سادا متصل نمایند. نقل و انتقالات این نوع اراضی تابع ضوابط و مقررات مربوط در وزارت راه و شهرسازی و وزارت جهادکشاورزی می باشد.</a:t>
            </a:r>
          </a:p>
          <a:p>
            <a:pPr marL="88900" indent="63500" algn="justLow" rtl="1">
              <a:lnSpc>
                <a:spcPct val="150000"/>
              </a:lnSpc>
            </a:pPr>
            <a:r>
              <a:rPr lang="fa-IR" sz="1400" dirty="0">
                <a:cs typeface="B Mitra" panose="00000400000000000000" pitchFamily="2" charset="-78"/>
              </a:rPr>
              <a:t>تبصره ۳- انجام هزینه برای بازسازی و نوسازی ماشین آلات غیرعملیاتی سازمان راهداری و حمل و نقل جاده ای از شمول حکم مذکور مستثنی می گردد تا پس از انجام تعمیرات اساسی و آماده سازی در سامانه سادا ثبت گردند.</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59968" y="82007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29-</a:t>
            </a:r>
          </a:p>
          <a:p>
            <a:pPr marL="88900" indent="63500" algn="justLow" rtl="1">
              <a:lnSpc>
                <a:spcPct val="150000"/>
              </a:lnSpc>
            </a:pPr>
            <a:r>
              <a:rPr lang="fa-IR" sz="1400" dirty="0">
                <a:cs typeface="B Mitra" panose="00000400000000000000" pitchFamily="2" charset="-78"/>
              </a:rPr>
              <a:t>بند 1</a:t>
            </a:r>
          </a:p>
          <a:p>
            <a:pPr marL="88900" indent="63500" algn="justLow" rtl="1">
              <a:lnSpc>
                <a:spcPct val="150000"/>
              </a:lnSpc>
            </a:pPr>
            <a:r>
              <a:rPr lang="fa-IR" sz="1400" dirty="0">
                <a:cs typeface="B Mitra" panose="00000400000000000000" pitchFamily="2" charset="-78"/>
              </a:rPr>
              <a:t>تبصره 2- </a:t>
            </a:r>
            <a:r>
              <a:rPr lang="fa-IR" sz="1400" dirty="0">
                <a:highlight>
                  <a:srgbClr val="000080"/>
                </a:highlight>
                <a:cs typeface="B Mitra" panose="00000400000000000000" pitchFamily="2" charset="-78"/>
              </a:rPr>
              <a:t>دستگاههای اجرایی دارای سامانه مرتبط با املاک و اراضی از جمله سازمان نقشه برداری کشور، سازمان جغرافیایی نیروهای مسلح ، وزارت جهاد کشاورزی، شرکتها و سازمانهای تابع وزارت نیرو ، سازمان ثبت اسناد و املاک کشور، سازمان ملی زمین و مسکن، شهرداری ها و شرکت پست جمهوری اسلامی ایران مکلف به تبادل اطلاعات توصیفی و مکان محور و نقشه رقومی اموال غیرمنقول دولتی با سامانه سادا هستند.</a:t>
            </a:r>
          </a:p>
          <a:p>
            <a:pPr marL="88900" indent="63500" algn="justLow" rtl="1">
              <a:lnSpc>
                <a:spcPct val="150000"/>
              </a:lnSpc>
            </a:pPr>
            <a:r>
              <a:rPr lang="fa-IR" sz="1400" dirty="0">
                <a:cs typeface="B Mitra" panose="00000400000000000000" pitchFamily="2" charset="-78"/>
              </a:rPr>
              <a:t>تبصره ۳- انجام هزینه برای بازسازی و نوسازی ماشین آلات غیرعملیاتی سازمان راهداری و حمل و نقل جاده ای از شمول حکم مذکور مستثنی می گردد تا پس از انجام تعمیرات اساسی و آماده سازی در سامانه سادا ثبت گردند.</a:t>
            </a:r>
            <a:endParaRPr lang="fa-IR" sz="1400" dirty="0">
              <a:highlight>
                <a:srgbClr val="000080"/>
              </a:highlight>
              <a:cs typeface="B Mitra" panose="00000400000000000000" pitchFamily="2" charset="-78"/>
            </a:endParaRPr>
          </a:p>
        </p:txBody>
      </p:sp>
    </p:spTree>
    <p:extLst>
      <p:ext uri="{BB962C8B-B14F-4D97-AF65-F5344CB8AC3E}">
        <p14:creationId xmlns:p14="http://schemas.microsoft.com/office/powerpoint/2010/main" val="3813916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53637" y="1178833"/>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b="1" dirty="0">
                <a:cs typeface="B Mitra" panose="00000400000000000000" pitchFamily="2" charset="-78"/>
              </a:rPr>
              <a:t>ماده 29-</a:t>
            </a:r>
          </a:p>
          <a:p>
            <a:pPr marL="88900" indent="63500" algn="justLow" rtl="1">
              <a:lnSpc>
                <a:spcPct val="150000"/>
              </a:lnSpc>
            </a:pPr>
            <a:r>
              <a:rPr lang="fa-IR" sz="1400" dirty="0">
                <a:cs typeface="B Mitra" panose="00000400000000000000" pitchFamily="2" charset="-78"/>
              </a:rPr>
              <a:t>۳- </a:t>
            </a:r>
            <a:r>
              <a:rPr lang="fa-IR" sz="1400" dirty="0">
                <a:highlight>
                  <a:srgbClr val="000080"/>
                </a:highlight>
                <a:cs typeface="B Mitra" panose="00000400000000000000" pitchFamily="2" charset="-78"/>
              </a:rPr>
              <a:t>دستگاه‌های اجرایی موظفند پیش از اخذ هرگونه مصوبه از دولت و یا شورای برنامه</a:t>
            </a:r>
            <a:r>
              <a:rPr lang="fa-IR" dirty="0">
                <a:highlight>
                  <a:srgbClr val="000080"/>
                </a:highlight>
              </a:rPr>
              <a:t> </a:t>
            </a:r>
            <a:r>
              <a:rPr lang="fa-IR" sz="1400" dirty="0">
                <a:highlight>
                  <a:srgbClr val="000080"/>
                </a:highlight>
                <a:cs typeface="B Mitra" panose="00000400000000000000" pitchFamily="2" charset="-78"/>
              </a:rPr>
              <a:t>ریزی و توسعه استان (موضوع بند (ب) تبصره (۱۲) قانون) بابت انتقال اموال غیرمنقول نسبت به ثبت پیشنهاد انتقال در سامانه سادا اقدام نمایند .</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9075" y="102465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300" b="1" dirty="0">
                <a:cs typeface="B Mitra" panose="00000400000000000000" pitchFamily="2" charset="-78"/>
              </a:rPr>
              <a:t>ماده 29-</a:t>
            </a:r>
          </a:p>
          <a:p>
            <a:pPr marL="88900" indent="63500" algn="justLow" rtl="1">
              <a:lnSpc>
                <a:spcPct val="150000"/>
              </a:lnSpc>
            </a:pPr>
            <a:r>
              <a:rPr lang="fa-IR" sz="1300" dirty="0">
                <a:highlight>
                  <a:srgbClr val="000080"/>
                </a:highlight>
                <a:cs typeface="B Mitra" panose="00000400000000000000" pitchFamily="2" charset="-78"/>
              </a:rPr>
              <a:t>2- در اجرای </a:t>
            </a:r>
            <a:r>
              <a:rPr lang="fa-IR" sz="1300" dirty="0">
                <a:highlight>
                  <a:srgbClr val="000080"/>
                </a:highlight>
                <a:cs typeface="B Mitra" panose="00000400000000000000" pitchFamily="2" charset="-78"/>
                <a:hlinkClick r:id="rId4" action="ppaction://hlinksldjump"/>
              </a:rPr>
              <a:t>جزء (2) بند (ب) تبصره 18 قانون</a:t>
            </a:r>
            <a:r>
              <a:rPr lang="fa-IR" sz="1300" dirty="0">
                <a:highlight>
                  <a:srgbClr val="000080"/>
                </a:highlight>
                <a:cs typeface="B Mitra" panose="00000400000000000000" pitchFamily="2" charset="-78"/>
              </a:rPr>
              <a:t>، وزارت امور اقتصادی و دارایی مجاز به فروش اموال و داراییهای غیرمنقول مازاد ثبت شده در سامانه سادا بدون رعایت تشریفات هیئت وزیران است. به منظور کاهش تشریفات اداری مجوزهای صادره توسط وزارت امور اقتصادی و دارایی برای فروش اموال فوق در سنوات گذشته تنفیذ می گردد.</a:t>
            </a:r>
          </a:p>
          <a:p>
            <a:pPr marL="88900" indent="63500" algn="justLow" rtl="1">
              <a:lnSpc>
                <a:spcPct val="150000"/>
              </a:lnSpc>
            </a:pPr>
            <a:r>
              <a:rPr lang="fa-IR" sz="1300" dirty="0">
                <a:cs typeface="B Mitra" panose="00000400000000000000" pitchFamily="2" charset="-78"/>
              </a:rPr>
              <a:t>تبصره 1- فروش ، مولد سازی و تغییر بهره بردار اموال غیرمنقول دولتی توسط دستگاههای اجرایی بدون ثبت اطلاعات در سامانه سادا ممنوع است .</a:t>
            </a:r>
          </a:p>
          <a:p>
            <a:pPr marL="88900" indent="63500" algn="justLow" rtl="1">
              <a:lnSpc>
                <a:spcPct val="150000"/>
              </a:lnSpc>
            </a:pPr>
            <a:r>
              <a:rPr lang="fa-IR" sz="1300" dirty="0">
                <a:cs typeface="B Mitra" panose="00000400000000000000" pitchFamily="2" charset="-78"/>
              </a:rPr>
              <a:t>تبصره 2- </a:t>
            </a:r>
            <a:r>
              <a:rPr lang="fa-IR" sz="1300" dirty="0">
                <a:highlight>
                  <a:srgbClr val="000080"/>
                </a:highlight>
                <a:cs typeface="B Mitra" panose="00000400000000000000" pitchFamily="2" charset="-78"/>
              </a:rPr>
              <a:t>وزارت صنعت معدن و تجارت و سازمان بورس اوراق بهادار مکلف به ارائه برخط اطلاعات مربوط به نقل و انتقال اموال و دارایی های منقول و غیرمنقول دستگاههای اجرایی که از طریق سامانه تدارکات الکترونیکی دولت (ستاد) و بورس کالای ایران انجام میپذیرد، به سامانه سادا هستند .</a:t>
            </a:r>
          </a:p>
        </p:txBody>
      </p:sp>
    </p:spTree>
    <p:extLst>
      <p:ext uri="{BB962C8B-B14F-4D97-AF65-F5344CB8AC3E}">
        <p14:creationId xmlns:p14="http://schemas.microsoft.com/office/powerpoint/2010/main" val="1011419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707892" y="1154524"/>
            <a:ext cx="4452362" cy="3491252"/>
          </a:xfrm>
          <a:prstGeom prst="rect">
            <a:avLst/>
          </a:prstGeom>
        </p:spPr>
        <p:txBody>
          <a:bodyPr spcFirstLastPara="1" wrap="square" lIns="91425" tIns="91425" rIns="91425" bIns="91425" anchor="t" anchorCtr="0">
            <a:noAutofit/>
          </a:bodyPr>
          <a:lstStyle/>
          <a:p>
            <a:pPr algn="justLow" rtl="1">
              <a:lnSpc>
                <a:spcPct val="150000"/>
              </a:lnSpc>
            </a:pPr>
            <a:r>
              <a:rPr lang="ar-SA" sz="1400" dirty="0">
                <a:cs typeface="B Mitra" panose="00000400000000000000" pitchFamily="2" charset="-78"/>
              </a:rPr>
              <a:t>ماده ۳- در اجرای ماده (۳۵‌) قانون برنامه و بودجه کشور - مصوب ۱۳۵۱- دستگاه‌های اجرایی ملی و استانی موظفند مطابق بخشنامه‌های سازمان، عملکرد قانون بودجه سال ۱۳۹۹ و ۱۴۰۰ کل کشور را به سازمان (در سطح استان به سازمان مدیریت و برنامه-ریزی استان ها) ارایه دهند.</a:t>
            </a:r>
            <a:endParaRPr lang="en-US" sz="1400" dirty="0">
              <a:cs typeface="B Mitra" panose="00000400000000000000" pitchFamily="2" charset="-78"/>
            </a:endParaRPr>
          </a:p>
        </p:txBody>
      </p:sp>
      <p:grpSp>
        <p:nvGrpSpPr>
          <p:cNvPr id="472" name="Google Shape;472;p58"/>
          <p:cNvGrpSpPr/>
          <p:nvPr/>
        </p:nvGrpSpPr>
        <p:grpSpPr>
          <a:xfrm flipH="1">
            <a:off x="4182533" y="4075"/>
            <a:ext cx="393539" cy="5157600"/>
            <a:chOff x="3047922" y="4075"/>
            <a:chExt cx="392700" cy="5157600"/>
          </a:xfrm>
        </p:grpSpPr>
        <p:sp>
          <p:nvSpPr>
            <p:cNvPr id="473" name="Google Shape;473;p58"/>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7" name="Google Shape;471;p58">
            <a:extLst>
              <a:ext uri="{FF2B5EF4-FFF2-40B4-BE49-F238E27FC236}">
                <a16:creationId xmlns:a16="http://schemas.microsoft.com/office/drawing/2014/main" id="{A664B3B4-DCF7-4C29-AC49-053171A56FD4}"/>
              </a:ext>
            </a:extLst>
          </p:cNvPr>
          <p:cNvSpPr txBox="1">
            <a:spLocks/>
          </p:cNvSpPr>
          <p:nvPr/>
        </p:nvSpPr>
        <p:spPr>
          <a:xfrm>
            <a:off x="95702" y="1142424"/>
            <a:ext cx="4422664" cy="34912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algn="justLow" rtl="1">
              <a:lnSpc>
                <a:spcPct val="150000"/>
              </a:lnSpc>
            </a:pPr>
            <a:r>
              <a:rPr lang="ar-SA" sz="1400" dirty="0">
                <a:cs typeface="B Mitra" panose="00000400000000000000" pitchFamily="2" charset="-78"/>
              </a:rPr>
              <a:t>ماده ۳- در اجرای ماده (۳۵‌) قانون برنامه و بودجه کشور - مصوب ۱۳۵۱- دستگاه‌های اجرایی ملی و استانی موظفند مطابق بخشنامه‌های سازمان، عملکرد قانون بودجه سال </a:t>
            </a:r>
            <a:r>
              <a:rPr lang="fa-IR" sz="1400" dirty="0">
                <a:cs typeface="B Mitra" panose="00000400000000000000" pitchFamily="2" charset="-78"/>
              </a:rPr>
              <a:t>1400</a:t>
            </a:r>
            <a:r>
              <a:rPr lang="ar-SA" sz="1400" dirty="0">
                <a:cs typeface="B Mitra" panose="00000400000000000000" pitchFamily="2" charset="-78"/>
              </a:rPr>
              <a:t> و </a:t>
            </a:r>
            <a:r>
              <a:rPr lang="fa-IR" sz="1400" dirty="0">
                <a:cs typeface="B Mitra" panose="00000400000000000000" pitchFamily="2" charset="-78"/>
              </a:rPr>
              <a:t>1401</a:t>
            </a:r>
            <a:r>
              <a:rPr lang="ar-SA" sz="1400" dirty="0">
                <a:cs typeface="B Mitra" panose="00000400000000000000" pitchFamily="2" charset="-78"/>
              </a:rPr>
              <a:t> کل کشور را به سازمان (در سطح استان به سازمان مدیریت و برنامه-ریزی استان ها) ارایه دهند.</a:t>
            </a:r>
            <a:endParaRPr lang="en-US" sz="1400" dirty="0">
              <a:cs typeface="B Mitra" panose="00000400000000000000" pitchFamily="2" charset="-78"/>
            </a:endParaRPr>
          </a:p>
        </p:txBody>
      </p:sp>
    </p:spTree>
    <p:extLst>
      <p:ext uri="{BB962C8B-B14F-4D97-AF65-F5344CB8AC3E}">
        <p14:creationId xmlns:p14="http://schemas.microsoft.com/office/powerpoint/2010/main" val="3191987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3502" y="115451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b="1" dirty="0">
                <a:cs typeface="B Mitra" panose="00000400000000000000" pitchFamily="2" charset="-78"/>
              </a:rPr>
              <a:t>ماده ۳۰- </a:t>
            </a:r>
            <a:r>
              <a:rPr lang="fa-IR" sz="1400" dirty="0">
                <a:cs typeface="B Mitra" panose="00000400000000000000" pitchFamily="2" charset="-78"/>
              </a:rPr>
              <a:t>به منظور حفظ و نگهداری منابع انسانی شاغل در شرکت‌های مهندسین مشاور مرتبط با طرح‌های تملک دارایی‌های سرمایه‌ای/ طرح‌های سرمایه‌ای، دستگاه‌های اجرایی مکلفند پرداخت‌های مربوط به شرکت‌های مذکور را در اولویت قرار دهند .</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a:t>
            </a:r>
          </a:p>
        </p:txBody>
      </p:sp>
    </p:spTree>
    <p:extLst>
      <p:ext uri="{BB962C8B-B14F-4D97-AF65-F5344CB8AC3E}">
        <p14:creationId xmlns:p14="http://schemas.microsoft.com/office/powerpoint/2010/main" val="2711975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3502" y="115451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۳۱- پلیس راهنمایی و رانندگی نیروی انتظامی جمهوری اسلامی ایران موظف است اطلاعات مربوط به موضوع ماده (۲۳) قانون رسیدگی به تخلفات رانندگی - مصوب ۱۳۸۹- را با تأیید خزانه‌داری کل‌کشور به تفکیک استان محل وقوع و وصول، در مقاطع زمانی سه‌ ماهه به سازمان اعلام کند .</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۳0- پلیس راهنمایی و رانندگی نیروی انتظامی جمهوری اسلامی ایران موظف است اطلاعات مربوط به موضوع ماده (۲۳) قانون رسیدگی به تخلفات رانندگی - مصوب ۱۳۸۹- را با تأیید خزانه‌داری کل‌کشور به تفکیک استان محل وقوع و وصول، در مقاطع زمانی سه‌ ماهه به سازمان </a:t>
            </a:r>
            <a:r>
              <a:rPr lang="fa-IR" sz="1400" dirty="0">
                <a:highlight>
                  <a:srgbClr val="000080"/>
                </a:highlight>
                <a:cs typeface="B Mitra" panose="00000400000000000000" pitchFamily="2" charset="-78"/>
              </a:rPr>
              <a:t>و وزارت کشور </a:t>
            </a:r>
            <a:r>
              <a:rPr lang="fa-IR" sz="1400" dirty="0">
                <a:cs typeface="B Mitra" panose="00000400000000000000" pitchFamily="2" charset="-78"/>
              </a:rPr>
              <a:t>اعلام کند .</a:t>
            </a:r>
          </a:p>
        </p:txBody>
      </p:sp>
    </p:spTree>
    <p:extLst>
      <p:ext uri="{BB962C8B-B14F-4D97-AF65-F5344CB8AC3E}">
        <p14:creationId xmlns:p14="http://schemas.microsoft.com/office/powerpoint/2010/main" val="2702378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3502" y="115451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۳۲- به استناد تبصره ماده (۷۵) قانون محاسبات عمومی کشور - مصوب ۱۳۶۶- دستگاه‌های اجرایی ملی موظفند ابلاغیه اعتبارات هزینه‌ای، تملک دارایی‌های سرمایه‌ای از محل درآمد اختصاصی به دستگاه‌های استانی یا ملی را به سازمان و خزانه‌داری کل کشور اعلام نمایند .</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31- به استناد تبصره ماده (۷۵) قانون محاسبات عمومی کشور، دستگاه‌های اجرایی ملی موظفند ابلاغیه اعتبارات هزینه‌ای، تملک دارایی‌های سرمایه‌ای از محل درآمد اختصاصی به دستگاه‌های استانی یا ملی را به سازمان و خزانه‌داری کل کشور اعلام نمایند .</a:t>
            </a:r>
          </a:p>
        </p:txBody>
      </p:sp>
    </p:spTree>
    <p:extLst>
      <p:ext uri="{BB962C8B-B14F-4D97-AF65-F5344CB8AC3E}">
        <p14:creationId xmlns:p14="http://schemas.microsoft.com/office/powerpoint/2010/main" val="2988798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3502" y="115451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۳۳- در اجرای ماده (۳۷) قانون محاسبات عمومی کشور، دستگاه‌های اجرایی مکلفند گزارش عملکرد منابع عمومی مندرج در جدول شماره (۵) قانون را هر ماهه به خزانه‌داری کل کشور و سازمان با درج علل عدم تحقق احتمالی منابع ارسال کنند. خزانه‌داری کل کشور موظف است عملکرد دستگاه‌های اجرایی در خصوص حصول صحیح و به موقع منابع عمومی (درآمدها) را بررسی و گزارش‌های لازم را هر دو ماه یک‌بار به هیئت وزیران ارسال نماید .</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32- در اجرای ماده (۳۷) قانون محاسبات عمومی کشور، دستگاه‌های اجرایی مکلفند گزارش عملکرد منابع عمومی مندرج در جدول شماره (۵) قانون را هر ماهه به خزانه‌داری کل کشور و سازمان با درج علل عدم تحقق احتمالی منابع ارسال کنند. خزانه‌داری کل کشور موظف است عملکرد دستگاه‌های اجرایی در خصوص حصول صحیح و به موقع منابع عمومی (درآمدها) را بررسی و گزارش‌های لازم را هر دو ماه یک‌بار به هیئت وزیران ارسال نماید .</a:t>
            </a:r>
          </a:p>
        </p:txBody>
      </p:sp>
    </p:spTree>
    <p:extLst>
      <p:ext uri="{BB962C8B-B14F-4D97-AF65-F5344CB8AC3E}">
        <p14:creationId xmlns:p14="http://schemas.microsoft.com/office/powerpoint/2010/main" val="969056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3502" y="115451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۳۴- در اجرای </a:t>
            </a:r>
            <a:r>
              <a:rPr lang="fa-IR" sz="1400" dirty="0">
                <a:highlight>
                  <a:srgbClr val="000080"/>
                </a:highlight>
                <a:cs typeface="B Mitra" panose="00000400000000000000" pitchFamily="2" charset="-78"/>
              </a:rPr>
              <a:t>بند (ح) </a:t>
            </a:r>
            <a:r>
              <a:rPr lang="fa-IR" sz="1400" dirty="0">
                <a:cs typeface="B Mitra" panose="00000400000000000000" pitchFamily="2" charset="-78"/>
              </a:rPr>
              <a:t>تبصره (۱۹) قانون، دستگاه‌های اجرایی مندرج در جدول (۷) قانون موظفند گزارش عملکرد اجرای قراردادهای خود با سازمان صدا و سیمای جمهوری اسلامی ایران را با امضای ذی</a:t>
            </a:r>
            <a:r>
              <a:rPr lang="fa-IR" dirty="0"/>
              <a:t> </a:t>
            </a:r>
            <a:r>
              <a:rPr lang="fa-IR" sz="1400" dirty="0">
                <a:cs typeface="B Mitra" panose="00000400000000000000" pitchFamily="2" charset="-78"/>
              </a:rPr>
              <a:t>حساب یا مدیر امور مالی و بالاترین مقام دستگاه اجرایی در فواصل زمانی سه ماهه به سازمان ارسال نمایند. هرگونه تخصیص و پرداخت اعتبار به قراردادهای فوق الذکر منوط به ارایه گزارش عملکرد است.</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۳3- در اجرای </a:t>
            </a:r>
            <a:r>
              <a:rPr lang="fa-IR" sz="1400" dirty="0">
                <a:highlight>
                  <a:srgbClr val="000080"/>
                </a:highlight>
                <a:cs typeface="B Mitra" panose="00000400000000000000" pitchFamily="2" charset="-78"/>
                <a:hlinkClick r:id="rId4" action="ppaction://hlinksldjump"/>
              </a:rPr>
              <a:t>بند (ل) </a:t>
            </a:r>
            <a:r>
              <a:rPr lang="fa-IR" sz="1400" dirty="0">
                <a:cs typeface="B Mitra" panose="00000400000000000000" pitchFamily="2" charset="-78"/>
                <a:hlinkClick r:id="rId4" action="ppaction://hlinksldjump"/>
              </a:rPr>
              <a:t>تبصره (۱۹) قانون</a:t>
            </a:r>
            <a:r>
              <a:rPr lang="fa-IR" sz="1400" dirty="0">
                <a:cs typeface="B Mitra" panose="00000400000000000000" pitchFamily="2" charset="-78"/>
              </a:rPr>
              <a:t>، دستگاه‌های اجرایی مندرج در جدول (۷) قانون موظفند گزارش عملکرد اجرای قراردادهای خود با سازمان صدا و سیمای جمهوری اسلامی ایران را با امضای ذی</a:t>
            </a:r>
            <a:r>
              <a:rPr lang="fa-IR" sz="1400" dirty="0"/>
              <a:t> </a:t>
            </a:r>
            <a:r>
              <a:rPr lang="fa-IR" sz="1400" dirty="0">
                <a:cs typeface="B Mitra" panose="00000400000000000000" pitchFamily="2" charset="-78"/>
              </a:rPr>
              <a:t>حساب یا مدیر امور مالی و بالاترین مقام دستگاه اجرایی در فواصل زمانی سه ماهه به سازمان ارسال نمایند. هرگونه تخصیص و پرداخت اعتبار به قراردادهای فوق الذکر منوط به ارایه گزارش عملکرد است.</a:t>
            </a:r>
          </a:p>
        </p:txBody>
      </p:sp>
    </p:spTree>
    <p:extLst>
      <p:ext uri="{BB962C8B-B14F-4D97-AF65-F5344CB8AC3E}">
        <p14:creationId xmlns:p14="http://schemas.microsoft.com/office/powerpoint/2010/main" val="345903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3502" y="115451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۳۵- دستگاه‌های اجرایی مکلفند اجرای مصوبات ابلاغی ستادهای فرماندهی اقتصاد مقاومتی و ملی مقابله با کرونا (اعم از بسته‌ها، برنامه‌ها، طرح‌ها و پروژه‌ها) و برنامه </a:t>
            </a:r>
            <a:r>
              <a:rPr lang="fa-IR" sz="1400" dirty="0">
                <a:highlight>
                  <a:srgbClr val="000080"/>
                </a:highlight>
                <a:cs typeface="B Mitra" panose="00000400000000000000" pitchFamily="2" charset="-78"/>
              </a:rPr>
              <a:t>تولید و پشتیبانی و موانع زدایی </a:t>
            </a:r>
            <a:r>
              <a:rPr lang="fa-IR" sz="1400" dirty="0">
                <a:cs typeface="B Mitra" panose="00000400000000000000" pitchFamily="2" charset="-78"/>
              </a:rPr>
              <a:t>از آن را در سال ۱۴۰۰ در اولویت برنامه‌های اجرایی خود قرار داده و منابع لازم برای مدیریت و اجرای آنها را از محل اعتبارات خود شامل منابع داخلی و مصوب ابلاغی و تسهیلات بانکی با رعایت قوانین و مقررات مربوط تأمین کنند.</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۳4- </a:t>
            </a:r>
          </a:p>
          <a:p>
            <a:pPr marL="88900" indent="63500" algn="justLow" rtl="1">
              <a:lnSpc>
                <a:spcPct val="150000"/>
              </a:lnSpc>
            </a:pPr>
            <a:r>
              <a:rPr lang="fa-IR" sz="1400" dirty="0">
                <a:cs typeface="B Mitra" panose="00000400000000000000" pitchFamily="2" charset="-78"/>
              </a:rPr>
              <a:t>1- دستگاه‌های اجرایی مکلفند اجرای مصوبات ابلاغی ستادهای فرماندهی اقتصاد مقاومتی و ملی مقابله با کرونا (اعم از بسته‌ها، برنامه‌ها، طرح‌ها و پروژه‌ها) و برنامه </a:t>
            </a:r>
            <a:r>
              <a:rPr lang="fa-IR" sz="1400" dirty="0">
                <a:highlight>
                  <a:srgbClr val="000080"/>
                </a:highlight>
                <a:cs typeface="B Mitra" panose="00000400000000000000" pitchFamily="2" charset="-78"/>
              </a:rPr>
              <a:t>تولید، دانش بنیان و اشتغال آفرین </a:t>
            </a:r>
            <a:r>
              <a:rPr lang="fa-IR" sz="1400" dirty="0">
                <a:cs typeface="B Mitra" panose="00000400000000000000" pitchFamily="2" charset="-78"/>
              </a:rPr>
              <a:t> را در سال 1401 در اولویت برنامه‌های اجرایی خود قرار داده و منابع لازم برای مدیریت و اجرای آنها را از محل اعتبارات خود شامل منابع داخلی و مصوب ابلاغی و تسهیلات بانکی با رعایت قوانین و مقررات مربوط تأمین کنند.</a:t>
            </a:r>
          </a:p>
          <a:p>
            <a:pPr marL="88900" indent="63500" algn="justLow" rtl="1">
              <a:lnSpc>
                <a:spcPct val="150000"/>
              </a:lnSpc>
            </a:pPr>
            <a:r>
              <a:rPr lang="fa-IR" sz="1400" dirty="0">
                <a:highlight>
                  <a:srgbClr val="000080"/>
                </a:highlight>
                <a:cs typeface="B Mitra" panose="00000400000000000000" pitchFamily="2" charset="-78"/>
              </a:rPr>
              <a:t>2- شورای برنامه ریزی و توسعه استان مکلف است حداقل ده درصد (10%) اعتبارات تملک داراییهای سرمایه ای استانی را برای طرح (پروژه)های دانش بنیان مولد و منجر به رشد اقتصادی در سطح استان ها و شهرستان ها اختصاص دهد.</a:t>
            </a:r>
          </a:p>
        </p:txBody>
      </p:sp>
    </p:spTree>
    <p:extLst>
      <p:ext uri="{BB962C8B-B14F-4D97-AF65-F5344CB8AC3E}">
        <p14:creationId xmlns:p14="http://schemas.microsoft.com/office/powerpoint/2010/main" val="2878287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3502" y="115451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۳۶- در اجرای بند (الف) تبصره (۱۰) قانون، سازمان موظف است با همکاری بیمه مرکزی جمهوری اسلامی ایران و دستگاه‌های ذی‌نفع بند مذکور، دستورالعمل اجرایی مشتمل بر برنامه‌ها و عملیات اجرایی، نحوه نظارت و تخصیص اعتبار را حداکثر تا دو ماه پس از ابلاغ این تصویب‌نامه تهیه و ابلاغ نماید.</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a:t>
            </a:r>
          </a:p>
        </p:txBody>
      </p:sp>
    </p:spTree>
    <p:extLst>
      <p:ext uri="{BB962C8B-B14F-4D97-AF65-F5344CB8AC3E}">
        <p14:creationId xmlns:p14="http://schemas.microsoft.com/office/powerpoint/2010/main" val="3195050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3502" y="115451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۳۷- دستگاه‌های اجرایی که بر اساس قانون موظف به گزارش عملکرد به کمیسیون‌های مجلس شورای اسلامی می‌باشند، لازم است گزارش‌های مربوط را در مهلت مقرر تهیه و همزمان با ارسال این گزارش‌ها به کمیسیون‌های ذی‌ربط، نسخه‌ای از گزارش را به سازمان ارسال کنند. معاونت امور مجلس رییس جمهور مسئول نظارت بر حسن اجرای این ماده است.</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۳5- دستگاه‌های اجرایی که بر اساس قانون موظف به گزارش عملکرد به کمیسیون‌های مجلس شورای اسلامی می‌باشند، لازم است گزارش‌های مربوط را در مهلت مقرر تهیه و همزمان با ارسال این گزارش‌ها به کمیسیون‌های ذی‌ربط، نسخه‌ای از گزارش را به سازمان ارسال کنند. معاونت امور مجلس رییس جمهور مسئول نظارت بر حسن اجرای این ماده است.</a:t>
            </a:r>
          </a:p>
        </p:txBody>
      </p:sp>
    </p:spTree>
    <p:extLst>
      <p:ext uri="{BB962C8B-B14F-4D97-AF65-F5344CB8AC3E}">
        <p14:creationId xmlns:p14="http://schemas.microsoft.com/office/powerpoint/2010/main" val="1455541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3502" y="115451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۳۸- بازپرداخت اصل و فرع اوراق مالی اسلامی منتشرشده از جمله اسناد خزانه اسلامی، اوراق مشارکت و صکوک اسلامی در اولویت تخصیص و پرداخت می‌باشد و خزانه‌داری کل کشور مجاز است در صورت عدم دریافت تخصیص تا موعد مقرر (اعلامی توسط خزانه‌داری کل کشور) نسبت به تأمین و پرداخت مبالغ مربوط در قالب تنخواه گردان اقدام و در مراحل بعدی تخصیص تسویه گردد.</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۳6- بازپرداخت اصل و فرع اوراق مالی اسلامی منتشرشده از جمله اسناد خزانه اسلامی، اوراق مشارکت و صکوک اسلامی در اولویت تخصیص و پرداخت می‌باشد و خزانه‌داری کل کشور مجاز است </a:t>
            </a:r>
            <a:r>
              <a:rPr lang="fa-IR" sz="1400" dirty="0">
                <a:highlight>
                  <a:srgbClr val="000080"/>
                </a:highlight>
                <a:cs typeface="B Mitra" panose="00000400000000000000" pitchFamily="2" charset="-78"/>
              </a:rPr>
              <a:t>با رعایت </a:t>
            </a:r>
            <a:r>
              <a:rPr lang="fa-IR" sz="1400" dirty="0">
                <a:highlight>
                  <a:srgbClr val="000080"/>
                </a:highlight>
                <a:cs typeface="B Mitra" panose="00000400000000000000" pitchFamily="2" charset="-78"/>
                <a:hlinkClick r:id="rId4" action="ppaction://hlinksldjump"/>
              </a:rPr>
              <a:t>ماده (24) قانون محاسبات عمومی کشور </a:t>
            </a:r>
            <a:r>
              <a:rPr lang="fa-IR" sz="1400" dirty="0">
                <a:highlight>
                  <a:srgbClr val="000080"/>
                </a:highlight>
                <a:cs typeface="B Mitra" panose="00000400000000000000" pitchFamily="2" charset="-78"/>
              </a:rPr>
              <a:t>و تبصره آن</a:t>
            </a:r>
            <a:r>
              <a:rPr lang="fa-IR" sz="1400" dirty="0">
                <a:cs typeface="B Mitra" panose="00000400000000000000" pitchFamily="2" charset="-78"/>
              </a:rPr>
              <a:t> در صورت عدم دریافت تخصیص تا موعد مقرر (اعلامی توسط خزانه‌داری کل کشور) نسبت به تأمین و پرداخت مبالغ مربوط در قالب تنخواه گردان اقدام و در مراحل بعدی تخصیص تسویه گردد.</a:t>
            </a:r>
          </a:p>
        </p:txBody>
      </p:sp>
    </p:spTree>
    <p:extLst>
      <p:ext uri="{BB962C8B-B14F-4D97-AF65-F5344CB8AC3E}">
        <p14:creationId xmlns:p14="http://schemas.microsoft.com/office/powerpoint/2010/main" val="447537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53637" y="99296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۳۹-</a:t>
            </a:r>
          </a:p>
          <a:p>
            <a:pPr marL="88900" indent="63500" algn="justLow" rtl="1">
              <a:lnSpc>
                <a:spcPct val="150000"/>
              </a:lnSpc>
            </a:pPr>
            <a:r>
              <a:rPr lang="fa-IR" sz="1400" dirty="0">
                <a:cs typeface="B Mitra" panose="00000400000000000000" pitchFamily="2" charset="-78"/>
              </a:rPr>
              <a:t>۱- بانک مرکزی جمهوری اسلامی ایران مکلف است امکان دسترسی و گزارش‌گیری برخط حساب‌های بانکی مرتبط با ردیف‌های درآمد عمومی (ملی و استانی) نزد خزانه‌داری کل کشور و معین استان‌ها و همچنین پرداخت به دستگاه‌های اجرایی از محل ردیف‌های قانون توسط خزانه‌داری کل کشور و معین استان‌ها را برای سازمان فراهم نماید. وزارت امور اقتصادی و دارایی (خزانه داری کل کشور) موظف به همکاری است.</a:t>
            </a:r>
          </a:p>
          <a:p>
            <a:pPr marL="88900" indent="63500" algn="justLow" rtl="1">
              <a:lnSpc>
                <a:spcPct val="150000"/>
              </a:lnSpc>
            </a:pPr>
            <a:r>
              <a:rPr lang="fa-IR" sz="1400" dirty="0">
                <a:cs typeface="B Mitra" panose="00000400000000000000" pitchFamily="2" charset="-78"/>
              </a:rPr>
              <a:t>۲- بانک مرکزی جمهوری اسلامی ایران موظف است تمهیدات لازم برای ثبت شناسه یکتای تضمین نامه های صادره از دولت در هنگام اعطای تسهیلات بانکی جدید توسط بانک ها و مؤسسات اعتباری غیربانکی را در سامانه متمرکز اطلاعات تسهیلات و تعهدات (سمات) اتخاذ و امکان استعلام برای سازمان فراهم نماید.</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108353" y="979895"/>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۳7-</a:t>
            </a:r>
          </a:p>
          <a:p>
            <a:pPr marL="88900" indent="63500" algn="justLow" rtl="1">
              <a:lnSpc>
                <a:spcPct val="150000"/>
              </a:lnSpc>
            </a:pPr>
            <a:r>
              <a:rPr lang="fa-IR" sz="1400" dirty="0">
                <a:cs typeface="B Mitra" panose="00000400000000000000" pitchFamily="2" charset="-78"/>
              </a:rPr>
              <a:t>۱- بانک مرکزی جمهوری اسلامی ایران مکلف است امکان دسترسی و گزارش‌گیری برخط حساب‌های بانکی مرتبط با ردیف‌های درآمد عمومی (ملی و استانی) نزد خزانه‌داری کل کشور و معین استان‌ها و همچنین پرداخت به دستگاه‌های اجرایی از محل ردیف‌های قانون توسط خزانه‌داری کل کشور و معین استان‌ها را برای سازمان فراهم نماید. وزارت امور اقتصادی و دارایی (خزانه داری کل کشور) موظف به همکاری است.</a:t>
            </a:r>
          </a:p>
          <a:p>
            <a:pPr marL="88900" indent="63500" algn="justLow" rtl="1">
              <a:lnSpc>
                <a:spcPct val="150000"/>
              </a:lnSpc>
            </a:pPr>
            <a:r>
              <a:rPr lang="fa-IR" sz="1400" dirty="0">
                <a:cs typeface="B Mitra" panose="00000400000000000000" pitchFamily="2" charset="-78"/>
              </a:rPr>
              <a:t>۲- بانک مرکزی جمهوری اسلامی ایران موظف است تمهیدات لازم برای ثبت شناسه یکتای تضمین نامه های صادره از دولت در هنگام اعطای تسهیلات بانکی جدید توسط بانک ها و مؤسسات اعتباری غیربانکی را در سامانه متمرکز اطلاعات تسهیلات و تعهدات (سمات) اتخاذ و امکان استعلام برای سازمان فراهم نماید.</a:t>
            </a:r>
          </a:p>
        </p:txBody>
      </p:sp>
    </p:spTree>
    <p:extLst>
      <p:ext uri="{BB962C8B-B14F-4D97-AF65-F5344CB8AC3E}">
        <p14:creationId xmlns:p14="http://schemas.microsoft.com/office/powerpoint/2010/main" val="2326975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707892" y="1154524"/>
            <a:ext cx="4452362" cy="3491252"/>
          </a:xfrm>
          <a:prstGeom prst="rect">
            <a:avLst/>
          </a:prstGeom>
        </p:spPr>
        <p:txBody>
          <a:bodyPr spcFirstLastPara="1" wrap="square" lIns="91425" tIns="91425" rIns="91425" bIns="91425" anchor="t" anchorCtr="0">
            <a:noAutofit/>
          </a:bodyPr>
          <a:lstStyle/>
          <a:p>
            <a:pPr algn="justLow" rtl="1">
              <a:lnSpc>
                <a:spcPct val="150000"/>
              </a:lnSpc>
            </a:pPr>
            <a:r>
              <a:rPr lang="ar-SA" sz="1400" dirty="0">
                <a:cs typeface="B Mitra" panose="00000400000000000000" pitchFamily="2" charset="-78"/>
              </a:rPr>
              <a:t>ماده ۴-</a:t>
            </a:r>
          </a:p>
          <a:p>
            <a:pPr algn="justLow" rtl="1">
              <a:lnSpc>
                <a:spcPct val="150000"/>
              </a:lnSpc>
            </a:pPr>
            <a:r>
              <a:rPr lang="ar-SA" sz="1400" dirty="0">
                <a:cs typeface="B Mitra" panose="00000400000000000000" pitchFamily="2" charset="-78"/>
              </a:rPr>
              <a:t>۱- به منظور پرداخت به موقع حقوق و مزایای کارکنان و بازنشستگان کشوری و لشکری و مستمری‌ها، خزانه‌داری کل کشور و معین استان‌ها و دستگاه‌های اجرایی مندرج در جدول (۷) قانون، مکلف به تأمین و پرداخت موارد فوق الذکر در سقف تخصیص‌های ابلاغی اعتبارات هزینه‌ای (عمومی- اختصاصی) قبل از هرگونه پرداختی هستند.</a:t>
            </a:r>
          </a:p>
        </p:txBody>
      </p:sp>
      <p:grpSp>
        <p:nvGrpSpPr>
          <p:cNvPr id="472" name="Google Shape;472;p58"/>
          <p:cNvGrpSpPr/>
          <p:nvPr/>
        </p:nvGrpSpPr>
        <p:grpSpPr>
          <a:xfrm flipH="1">
            <a:off x="4182533" y="4075"/>
            <a:ext cx="393539" cy="5157600"/>
            <a:chOff x="3047922" y="4075"/>
            <a:chExt cx="392700" cy="5157600"/>
          </a:xfrm>
        </p:grpSpPr>
        <p:sp>
          <p:nvSpPr>
            <p:cNvPr id="473" name="Google Shape;473;p58"/>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7" name="Google Shape;471;p58">
            <a:extLst>
              <a:ext uri="{FF2B5EF4-FFF2-40B4-BE49-F238E27FC236}">
                <a16:creationId xmlns:a16="http://schemas.microsoft.com/office/drawing/2014/main" id="{A664B3B4-DCF7-4C29-AC49-053171A56FD4}"/>
              </a:ext>
            </a:extLst>
          </p:cNvPr>
          <p:cNvSpPr txBox="1">
            <a:spLocks/>
          </p:cNvSpPr>
          <p:nvPr/>
        </p:nvSpPr>
        <p:spPr>
          <a:xfrm>
            <a:off x="95702" y="1142424"/>
            <a:ext cx="4422664" cy="34912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algn="justLow" rtl="1">
              <a:lnSpc>
                <a:spcPct val="150000"/>
              </a:lnSpc>
            </a:pPr>
            <a:r>
              <a:rPr lang="ar-SA" sz="1400" dirty="0">
                <a:cs typeface="B Mitra" panose="00000400000000000000" pitchFamily="2" charset="-78"/>
              </a:rPr>
              <a:t>ماده ۴-</a:t>
            </a:r>
          </a:p>
          <a:p>
            <a:pPr algn="justLow" rtl="1">
              <a:lnSpc>
                <a:spcPct val="150000"/>
              </a:lnSpc>
            </a:pPr>
            <a:r>
              <a:rPr lang="ar-SA" sz="1400" dirty="0">
                <a:cs typeface="B Mitra" panose="00000400000000000000" pitchFamily="2" charset="-78"/>
              </a:rPr>
              <a:t>۱- به منظور پرداخت به موقع حقوق و مزایای کارکنان و بازنشستگان کشوری و لشکری و مستمری‌ها، خزانه‌داری کل کشور و معین استان‌ها و دستگاه‌های اجرایی مندرج در جدول (۷) قانون، مکلف به تأمین و پرداخت موارد فوق الذکر در سقف تخصیص‌های ابلاغی اعتبارات هزینه‌ای (عمومی- اختصاصی) قبل از هرگونه پرداختی هستند.</a:t>
            </a:r>
          </a:p>
        </p:txBody>
      </p:sp>
    </p:spTree>
    <p:extLst>
      <p:ext uri="{BB962C8B-B14F-4D97-AF65-F5344CB8AC3E}">
        <p14:creationId xmlns:p14="http://schemas.microsoft.com/office/powerpoint/2010/main" val="2214967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3502" y="115451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۴۰- دستگاه‌های اجرایی متولی طرح/ پروژه‌های اولویت‌دار دولت الکترونیک موضوع  تصویب‌نامه شماره ۱۲۱۷۶/ت۵۵۲۸۵هـ مورخ ۹/۲/۱۳۹۷ موظفند گزارش عملکرد طرح/ پروژه‌های مذکور را هر سه ماه یکبار به </a:t>
            </a:r>
            <a:r>
              <a:rPr lang="fa-IR" sz="1400" dirty="0">
                <a:highlight>
                  <a:srgbClr val="000080"/>
                </a:highlight>
                <a:cs typeface="B Mitra" panose="00000400000000000000" pitchFamily="2" charset="-78"/>
              </a:rPr>
              <a:t>کمیسیون توسعه دولت الکترونیک</a:t>
            </a:r>
            <a:r>
              <a:rPr lang="fa-IR" sz="1400" dirty="0">
                <a:cs typeface="B Mitra" panose="00000400000000000000" pitchFamily="2" charset="-78"/>
              </a:rPr>
              <a:t> ارسال نمایند.</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38-  دستگاه‌های اجرایی متولی طرح/ پروژه‌های اولویت‌دار دولت الکترونیک موضوع  تصویب‌نامه شماره ۱۲۱۷۶/ت۵۵۲۸۵هـ مورخ ۹/۲/۱۳۹۷ موظفند گزارش عملکرد طرح/ پروژه‌های مذکور را هر سه ماه یکبار به </a:t>
            </a:r>
            <a:r>
              <a:rPr lang="fa-IR" sz="1400" dirty="0">
                <a:highlight>
                  <a:srgbClr val="000080"/>
                </a:highlight>
                <a:cs typeface="B Mitra" panose="00000400000000000000" pitchFamily="2" charset="-78"/>
              </a:rPr>
              <a:t>دبیرخانه شورای اجرایی فناوری اطلاعات</a:t>
            </a:r>
            <a:r>
              <a:rPr lang="fa-IR" sz="1400" dirty="0">
                <a:cs typeface="B Mitra" panose="00000400000000000000" pitchFamily="2" charset="-78"/>
              </a:rPr>
              <a:t> ارسال نمایند.</a:t>
            </a:r>
          </a:p>
        </p:txBody>
      </p:sp>
    </p:spTree>
    <p:extLst>
      <p:ext uri="{BB962C8B-B14F-4D97-AF65-F5344CB8AC3E}">
        <p14:creationId xmlns:p14="http://schemas.microsoft.com/office/powerpoint/2010/main" val="3135574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3502" y="115451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۴۱- کلیه دستگاه‌های اجرایی که از اعتبارات مرتبط با روستاها و مناطق محروم در قانون استفاده می‌نمایند موظفند به منظور هم‌افزایی و هدایت صحیح اعتبارات و تسهیلات بانکی، گزارش عملکرد اقدامات را هر سه ماه یکبار به معاونت توسعه روستایی و مناطق محروم کشور اعلام نمایند.</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39-  کلیه دستگاه‌های اجرایی که از اعتبارات مرتبط با روستاها و مناطق محروم در قانون استفاده می‌نمایند موظفند به منظور هم‌افزایی و هدایت صحیح اعتبارات و تسهیلات بانکی، گزارش عملکرد اقدامات را هر سه ماه یکبار به </a:t>
            </a:r>
            <a:r>
              <a:rPr lang="fa-IR" sz="1400" dirty="0">
                <a:highlight>
                  <a:srgbClr val="000080"/>
                </a:highlight>
                <a:cs typeface="B Mitra" panose="00000400000000000000" pitchFamily="2" charset="-78"/>
              </a:rPr>
              <a:t>وزارت کشور </a:t>
            </a:r>
            <a:r>
              <a:rPr lang="fa-IR" sz="1400" dirty="0">
                <a:cs typeface="B Mitra" panose="00000400000000000000" pitchFamily="2" charset="-78"/>
              </a:rPr>
              <a:t>و معاونت توسعه روستایی و مناطق محروم کشور اعلام نمایند.</a:t>
            </a:r>
          </a:p>
        </p:txBody>
      </p:sp>
    </p:spTree>
    <p:extLst>
      <p:ext uri="{BB962C8B-B14F-4D97-AF65-F5344CB8AC3E}">
        <p14:creationId xmlns:p14="http://schemas.microsoft.com/office/powerpoint/2010/main" val="1103811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3502" y="1154518"/>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۴۲- </a:t>
            </a:r>
            <a:r>
              <a:rPr lang="fa-IR" sz="1400" dirty="0">
                <a:highlight>
                  <a:srgbClr val="000080"/>
                </a:highlight>
                <a:cs typeface="B Mitra" panose="00000400000000000000" pitchFamily="2" charset="-78"/>
              </a:rPr>
              <a:t>به سازمان اجازه داده می شود </a:t>
            </a:r>
            <a:r>
              <a:rPr lang="fa-IR" sz="1400" dirty="0">
                <a:cs typeface="B Mitra" panose="00000400000000000000" pitchFamily="2" charset="-78"/>
              </a:rPr>
              <a:t>کسری احتمالی اعتبارات ردیف های مربوط به حق عضویت سازمان‌ها و مجامع بین‌المللی ( موضوع ماده (۱۵) این تصویب نامه) و همچنین تسهیلات دریافتی دستگاه‌های اجرایی از نهادها و مؤسسات پولی - مالی خارجی (موضوع بند (۱) ماده (۲۷) این تصویب نامه) را </a:t>
            </a:r>
            <a:r>
              <a:rPr lang="fa-IR" sz="1400" dirty="0">
                <a:highlight>
                  <a:srgbClr val="000080"/>
                </a:highlight>
                <a:cs typeface="B Mitra" panose="00000400000000000000" pitchFamily="2" charset="-78"/>
              </a:rPr>
              <a:t>بدون اعمال محدودیت جزء (۲) بند (ط) ماده (۲۸) قانون الحاق (۲) </a:t>
            </a:r>
            <a:r>
              <a:rPr lang="fa-IR" sz="1400" dirty="0">
                <a:cs typeface="B Mitra" panose="00000400000000000000" pitchFamily="2" charset="-78"/>
              </a:rPr>
              <a:t>و در سقف بودجه کل کشور تأمین نماید.</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40- </a:t>
            </a:r>
            <a:r>
              <a:rPr lang="fa-IR" sz="1400" dirty="0">
                <a:highlight>
                  <a:srgbClr val="000080"/>
                </a:highlight>
                <a:cs typeface="B Mitra" panose="00000400000000000000" pitchFamily="2" charset="-78"/>
              </a:rPr>
              <a:t>سازمان موظف است </a:t>
            </a:r>
            <a:r>
              <a:rPr lang="fa-IR" sz="1400" dirty="0">
                <a:cs typeface="B Mitra" panose="00000400000000000000" pitchFamily="2" charset="-78"/>
              </a:rPr>
              <a:t>کسری احتمالی اعتبارات ردیف های مربوط به حق عضویت سازمان‌ها و مجامع بین‌المللی ( موضوع </a:t>
            </a:r>
            <a:r>
              <a:rPr lang="fa-IR" sz="1400" dirty="0">
                <a:cs typeface="B Mitra" panose="00000400000000000000" pitchFamily="2" charset="-78"/>
                <a:hlinkClick r:id="rId4" action="ppaction://hlinksldjump"/>
              </a:rPr>
              <a:t>ماده (۱۵) این تصویب نامه</a:t>
            </a:r>
            <a:r>
              <a:rPr lang="fa-IR" sz="1400" dirty="0">
                <a:cs typeface="B Mitra" panose="00000400000000000000" pitchFamily="2" charset="-78"/>
              </a:rPr>
              <a:t>) و همچنین تسهیلات دریافتی دستگاه‌های اجرایی از نهادها و مؤسسات پولی - مالی خارجی (موضوع بند (۱) ماده (۲۷) این تصویب نامه) را </a:t>
            </a:r>
            <a:r>
              <a:rPr lang="fa-IR" sz="1400" dirty="0">
                <a:highlight>
                  <a:srgbClr val="000080"/>
                </a:highlight>
                <a:cs typeface="B Mitra" panose="00000400000000000000" pitchFamily="2" charset="-78"/>
              </a:rPr>
              <a:t>با رعایت قوانین و مقررات مربوط</a:t>
            </a:r>
            <a:r>
              <a:rPr lang="fa-IR" sz="1400" dirty="0">
                <a:cs typeface="B Mitra" panose="00000400000000000000" pitchFamily="2" charset="-78"/>
              </a:rPr>
              <a:t> در سقف بودجه کل کشور تأمین نماید.</a:t>
            </a:r>
          </a:p>
        </p:txBody>
      </p:sp>
    </p:spTree>
    <p:extLst>
      <p:ext uri="{BB962C8B-B14F-4D97-AF65-F5344CB8AC3E}">
        <p14:creationId xmlns:p14="http://schemas.microsoft.com/office/powerpoint/2010/main" val="2586636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0061" y="1175142"/>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300" dirty="0">
                <a:cs typeface="B Mitra" panose="00000400000000000000" pitchFamily="2" charset="-78"/>
              </a:rPr>
              <a:t>ماده ۴۳- هر یک از مشترکین دولتی گاز، برق و آب (شامل وزارتخانه‌ها، سازمان‌ها، مؤسسات و شرکت‌های دولتی، شرکت‌های وابسته به آنها، نهادهای انقلاب اسلامی، نیروهای مسلح و استانداری‌ها) مکلفند در سال ۱۴۰۰ نسبت به موارد زیر اقدام نمایند:</a:t>
            </a:r>
          </a:p>
          <a:p>
            <a:pPr marL="88900" indent="63500" algn="justLow" rtl="1">
              <a:lnSpc>
                <a:spcPct val="150000"/>
              </a:lnSpc>
            </a:pPr>
            <a:r>
              <a:rPr lang="fa-IR" sz="1300" dirty="0">
                <a:cs typeface="B Mitra" panose="00000400000000000000" pitchFamily="2" charset="-78"/>
              </a:rPr>
              <a:t>۱- </a:t>
            </a:r>
            <a:r>
              <a:rPr lang="fa-IR" sz="1300" dirty="0">
                <a:highlight>
                  <a:srgbClr val="000080"/>
                </a:highlight>
                <a:cs typeface="B Mitra" panose="00000400000000000000" pitchFamily="2" charset="-78"/>
              </a:rPr>
              <a:t>کاهش حداقل ده درصدی (۱۰%) مصرف هر مشترک نسبت به متوسط مصرف در مدت مشابه سال‌ ۱۳۹۹ در خصوص انرژی از طریق اجرای طرح های بهینه سازی مصرف انرژی مطابق ممیزی انرژی تکلیف شده در سال قبل و در سال جاری.</a:t>
            </a:r>
          </a:p>
          <a:p>
            <a:pPr marL="88900" indent="63500" algn="justLow" rtl="1">
              <a:lnSpc>
                <a:spcPct val="150000"/>
              </a:lnSpc>
            </a:pPr>
            <a:r>
              <a:rPr lang="fa-IR" sz="1300" dirty="0">
                <a:cs typeface="B Mitra" panose="00000400000000000000" pitchFamily="2" charset="-78"/>
              </a:rPr>
              <a:t>۲- تدوین، ابلاغ و پیگیری اجرای دستورالعمل های کاهش مصرف برای هشت ماهه گرم و چهار ماهه سرد سال به تناسب واحدهای تابع.</a:t>
            </a:r>
          </a:p>
          <a:p>
            <a:pPr marL="88900" indent="63500" algn="justLow" rtl="1">
              <a:lnSpc>
                <a:spcPct val="150000"/>
              </a:lnSpc>
            </a:pPr>
            <a:r>
              <a:rPr lang="fa-IR" sz="1300" dirty="0">
                <a:cs typeface="B Mitra" panose="00000400000000000000" pitchFamily="2" charset="-78"/>
              </a:rPr>
              <a:t>3- تأمین و جایگزینی تجهیزات انرژی بر مورد نیاز خود مطابق آیین‌نامه اجرایی ماده (۱۵) قانون اصلاح الگوی مصرف انرژی موضوع تصویب‌نامه شماره ۵۸۶۵۸/ت۵۴۵۲۴هـ مورخ ۱۶/۵/۱۳۹۶ و اصلاحات بعدی آن صرفاً با تجهیزات دارای حداقل برچسب انرژی (</a:t>
            </a:r>
            <a:r>
              <a:rPr lang="en-US" sz="1300" dirty="0">
                <a:cs typeface="B Mitra" panose="00000400000000000000" pitchFamily="2" charset="-78"/>
              </a:rPr>
              <a:t>B</a:t>
            </a:r>
            <a:r>
              <a:rPr lang="fa-IR" sz="1300" dirty="0">
                <a:cs typeface="B Mitra" panose="00000400000000000000" pitchFamily="2" charset="-78"/>
              </a:rPr>
              <a:t>)</a:t>
            </a:r>
            <a:endParaRPr lang="en-US" sz="1300" dirty="0">
              <a:cs typeface="B Mitra" panose="00000400000000000000" pitchFamily="2" charset="-78"/>
            </a:endParaRPr>
          </a:p>
          <a:p>
            <a:pPr marL="88900" indent="63500" algn="justLow" rtl="1">
              <a:lnSpc>
                <a:spcPct val="150000"/>
              </a:lnSpc>
            </a:pPr>
            <a:endParaRPr lang="fa-IR" sz="1400" dirty="0">
              <a:cs typeface="B Mitra" panose="00000400000000000000" pitchFamily="2" charset="-78"/>
            </a:endParaRP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300" dirty="0">
                <a:cs typeface="B Mitra" panose="00000400000000000000" pitchFamily="2" charset="-78"/>
              </a:rPr>
              <a:t>ماده ۴1- هر یک از مشترکین دولتی گاز، برق و آب (شامل وزارتخانه‌ها، سازمان‌ها، مؤسسات و شرکت‌های دولتی، شرکت‌های وابسته به آنها، نهادهای انقلاب اسلامی، نیروهای مسلح و استانداری‌ها) مکلفند در سال 1401 نسبت به موارد زیر اقدام نمایند:</a:t>
            </a:r>
          </a:p>
          <a:p>
            <a:pPr marL="88900" indent="63500" algn="justLow" rtl="1">
              <a:lnSpc>
                <a:spcPct val="150000"/>
              </a:lnSpc>
            </a:pPr>
            <a:r>
              <a:rPr lang="fa-IR" sz="1300" dirty="0">
                <a:cs typeface="B Mitra" panose="00000400000000000000" pitchFamily="2" charset="-78"/>
              </a:rPr>
              <a:t>۱- </a:t>
            </a:r>
            <a:r>
              <a:rPr lang="fa-IR" sz="1300" dirty="0">
                <a:highlight>
                  <a:srgbClr val="000080"/>
                </a:highlight>
                <a:cs typeface="B Mitra" panose="00000400000000000000" pitchFamily="2" charset="-78"/>
              </a:rPr>
              <a:t>مصرف هر مشترک حداکثر معادل متوسط مصرف در مدت مشابه سال 1400 باشد.</a:t>
            </a:r>
          </a:p>
          <a:p>
            <a:pPr marL="88900" indent="63500" algn="justLow" rtl="1">
              <a:lnSpc>
                <a:spcPct val="150000"/>
              </a:lnSpc>
            </a:pPr>
            <a:r>
              <a:rPr lang="fa-IR" sz="1300" dirty="0">
                <a:cs typeface="B Mitra" panose="00000400000000000000" pitchFamily="2" charset="-78"/>
              </a:rPr>
              <a:t>۲- تدوین، ابلاغ و پیگیری اجرای دستورالعمل های کاهش مصرف برای هشت ماهه گرم و چهار ماهه سرد سال به تناسب واحدهای تابع.</a:t>
            </a:r>
          </a:p>
          <a:p>
            <a:pPr marL="88900" indent="63500" algn="justLow" rtl="1">
              <a:lnSpc>
                <a:spcPct val="150000"/>
              </a:lnSpc>
            </a:pPr>
            <a:r>
              <a:rPr lang="fa-IR" sz="1300" dirty="0">
                <a:cs typeface="B Mitra" panose="00000400000000000000" pitchFamily="2" charset="-78"/>
              </a:rPr>
              <a:t>3- تأمین و جایگزینی تجهیزات انرژی بر مورد نیاز خود مطابق آیین‌نامه اجرایی ماده (۱۵) قانون اصلاح الگوی مصرف انرژی موضوع تصویب‌نامه شماره ۵۸۶۵۸/ت۵۴۵۲۴هـ مورخ ۱۶/۵/۱۳۹۶ و اصلاحات بعدی آن صرفاً با تجهیزات دارای حداقل برچسب انرژی (</a:t>
            </a:r>
            <a:r>
              <a:rPr lang="en-US" sz="1300" dirty="0">
                <a:cs typeface="B Mitra" panose="00000400000000000000" pitchFamily="2" charset="-78"/>
              </a:rPr>
              <a:t>B</a:t>
            </a:r>
            <a:r>
              <a:rPr lang="fa-IR" sz="1300" dirty="0">
                <a:cs typeface="B Mitra" panose="00000400000000000000" pitchFamily="2" charset="-78"/>
              </a:rPr>
              <a:t>)</a:t>
            </a:r>
            <a:endParaRPr lang="en-US" sz="1300" dirty="0">
              <a:cs typeface="B Mitra" panose="00000400000000000000" pitchFamily="2" charset="-78"/>
            </a:endParaRPr>
          </a:p>
          <a:p>
            <a:pPr marL="88900" indent="63500" algn="justLow" rtl="1">
              <a:lnSpc>
                <a:spcPct val="150000"/>
              </a:lnSpc>
            </a:pPr>
            <a:endParaRPr lang="fa-IR" sz="1300" dirty="0">
              <a:cs typeface="B Mitra" panose="00000400000000000000" pitchFamily="2" charset="-78"/>
            </a:endParaRPr>
          </a:p>
        </p:txBody>
      </p:sp>
    </p:spTree>
    <p:extLst>
      <p:ext uri="{BB962C8B-B14F-4D97-AF65-F5344CB8AC3E}">
        <p14:creationId xmlns:p14="http://schemas.microsoft.com/office/powerpoint/2010/main" val="747860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53637" y="1058978"/>
            <a:ext cx="4452362" cy="3917730"/>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۴۳-</a:t>
            </a:r>
          </a:p>
          <a:p>
            <a:pPr marL="88900" indent="63500" algn="justLow" rtl="1">
              <a:lnSpc>
                <a:spcPct val="150000"/>
              </a:lnSpc>
            </a:pPr>
            <a:r>
              <a:rPr lang="fa-IR" sz="1400" dirty="0">
                <a:cs typeface="B Mitra" panose="00000400000000000000" pitchFamily="2" charset="-78"/>
              </a:rPr>
              <a:t>۴- وزارت فرهنگ و ارشاد اسلامی، سازمان صدا و سیمای جمهوری اسلامی ایران، سازمان تبلیغات اسلامی و شهرداری‌ها و سایر رسانه هایی که به نحوی از انحاء از بودجه کل کشور استفاده می کنند، موظفند با همکاری وزارتخانه‌های نفت و نیرو نسبت به فرهنگ‌سازی در مورد اصلاح الگوی مصرف آب و انرژی اقدام نمایند.</a:t>
            </a:r>
          </a:p>
          <a:p>
            <a:pPr marL="88900" indent="63500" algn="justLow" rtl="1">
              <a:lnSpc>
                <a:spcPct val="150000"/>
              </a:lnSpc>
            </a:pPr>
            <a:r>
              <a:rPr lang="fa-IR" sz="1400" dirty="0">
                <a:cs typeface="B Mitra" panose="00000400000000000000" pitchFamily="2" charset="-78"/>
              </a:rPr>
              <a:t>۵- وزارتخانه های نیرو و نفت مکلف به ارایه گزارش عملکرد مصرف و همچنین اقدامات سال قبل و اقدامات سال جاری مشترکین این ماده به ترتیب تا پایان مردادماه و بهمن ماه سال ۱۴۰۰ به هیئت وزیران می باشند.</a:t>
            </a:r>
          </a:p>
          <a:p>
            <a:pPr marL="88900" indent="63500" algn="justLow" rtl="1">
              <a:lnSpc>
                <a:spcPct val="150000"/>
              </a:lnSpc>
            </a:pPr>
            <a:endParaRPr lang="fa-IR" sz="1400" dirty="0">
              <a:cs typeface="B Mitra" panose="00000400000000000000" pitchFamily="2" charset="-78"/>
            </a:endParaRP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013959"/>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۴1-</a:t>
            </a:r>
          </a:p>
          <a:p>
            <a:pPr marL="88900" indent="63500" algn="justLow" rtl="1">
              <a:lnSpc>
                <a:spcPct val="150000"/>
              </a:lnSpc>
            </a:pPr>
            <a:r>
              <a:rPr lang="fa-IR" sz="1400" dirty="0">
                <a:cs typeface="B Mitra" panose="00000400000000000000" pitchFamily="2" charset="-78"/>
              </a:rPr>
              <a:t>۴- وزارت فرهنگ و ارشاد اسلامی، سازمان صدا و سیمای جمهوری اسلامی ایران، سازمان تبلیغات اسلامی، </a:t>
            </a:r>
            <a:r>
              <a:rPr lang="fa-IR" sz="1400" dirty="0">
                <a:highlight>
                  <a:srgbClr val="000080"/>
                </a:highlight>
                <a:cs typeface="B Mitra" panose="00000400000000000000" pitchFamily="2" charset="-78"/>
              </a:rPr>
              <a:t>وزارت کشور </a:t>
            </a:r>
            <a:r>
              <a:rPr lang="fa-IR" sz="1400" dirty="0">
                <a:cs typeface="B Mitra" panose="00000400000000000000" pitchFamily="2" charset="-78"/>
              </a:rPr>
              <a:t>و شهرداری‌ها و سایر رسانه هایی که به نحوی از انحاء از بودجه کل کشور استفاده می کنند، موظفند با همکاری وزارتخانه‌های نفت و نیرو نسبت به فرهنگ‌سازی در مورد اصلاح الگوی مصرف آب و انرژی اقدام نمایند.</a:t>
            </a:r>
          </a:p>
          <a:p>
            <a:pPr marL="88900" indent="63500" algn="justLow" rtl="1">
              <a:lnSpc>
                <a:spcPct val="150000"/>
              </a:lnSpc>
            </a:pPr>
            <a:r>
              <a:rPr lang="fa-IR" sz="1400" dirty="0">
                <a:highlight>
                  <a:srgbClr val="000080"/>
                </a:highlight>
                <a:cs typeface="B Mitra" panose="00000400000000000000" pitchFamily="2" charset="-78"/>
              </a:rPr>
              <a:t>۵- وزارتخانه های نیرو و نفت مکلفند با همکاری سازمان الگوی مصرف مشترکین موضوع این ماده را تا پایان خردادماه سال 1401 تدوین و به تصویب هیئت وزیران برسانند.</a:t>
            </a:r>
          </a:p>
          <a:p>
            <a:pPr marL="88900" indent="63500" algn="justLow" rtl="1">
              <a:lnSpc>
                <a:spcPct val="150000"/>
              </a:lnSpc>
            </a:pPr>
            <a:r>
              <a:rPr lang="fa-IR" sz="1400" dirty="0">
                <a:cs typeface="B Mitra" panose="00000400000000000000" pitchFamily="2" charset="-78"/>
              </a:rPr>
              <a:t>6- وزارتخانه های نیرو و نفت مکلف به ارایه گزارش عملکرد مصرف و همچنین اقدامات سال قبل و اقدامات سال جاری مشترکین این ماده به ترتیب تا پایان مردادماه و بهمن ماه سال ۱۴۰۰ به هیئت وزیران می باشند.</a:t>
            </a:r>
          </a:p>
          <a:p>
            <a:pPr marL="88900" indent="63500" algn="justLow" rtl="1">
              <a:lnSpc>
                <a:spcPct val="150000"/>
              </a:lnSpc>
            </a:pPr>
            <a:endParaRPr lang="fa-IR" sz="1400" dirty="0">
              <a:cs typeface="B Mitra" panose="00000400000000000000" pitchFamily="2" charset="-78"/>
            </a:endParaRPr>
          </a:p>
        </p:txBody>
      </p:sp>
    </p:spTree>
    <p:extLst>
      <p:ext uri="{BB962C8B-B14F-4D97-AF65-F5344CB8AC3E}">
        <p14:creationId xmlns:p14="http://schemas.microsoft.com/office/powerpoint/2010/main" val="19805829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0061" y="1175142"/>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highlight>
                  <a:srgbClr val="000080"/>
                </a:highlight>
                <a:cs typeface="B Mitra" panose="00000400000000000000" pitchFamily="2" charset="-78"/>
              </a:rPr>
              <a:t>ماده ۴۴- دستورالعمل نحوه اجرای بند (د) تبصره (۲۰) قانون به صورت مشترک توسط سازمان و سازمان اداری و استخدامی کشور تهیه و تا پایان خرداد ماه سال ۱۴۰۰ ابلاغ خواهد شد.</a:t>
            </a: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300" dirty="0">
                <a:cs typeface="B Mitra" panose="00000400000000000000" pitchFamily="2" charset="-78"/>
              </a:rPr>
              <a:t>-</a:t>
            </a:r>
          </a:p>
        </p:txBody>
      </p:sp>
    </p:spTree>
    <p:extLst>
      <p:ext uri="{BB962C8B-B14F-4D97-AF65-F5344CB8AC3E}">
        <p14:creationId xmlns:p14="http://schemas.microsoft.com/office/powerpoint/2010/main" val="2508178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0061" y="1175142"/>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ماده ۴۵- دستگاه های اجرایی مکلفند اقدامات لازم را برای اجرای تکالیف مقرر در سند ملی آمایش سرزمین - مصوب ۱۳۹۹- شورای-عالی آمایش سرزمین به عمل آورده و گزارش عملکرد را در فواصل زمانی سه ماهه به سازمان ارسال نمایند.</a:t>
            </a:r>
            <a:endParaRPr lang="fa-IR" sz="1600" dirty="0">
              <a:cs typeface="B Mitra" panose="00000400000000000000" pitchFamily="2" charset="-78"/>
            </a:endParaRP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cs typeface="B Mitra" panose="00000400000000000000" pitchFamily="2" charset="-78"/>
              </a:rPr>
              <a:t>ماده ۴2- دستگاه های اجرایی مکلفند اقدامات لازم را برای اجرای تکالیف مقرر در سند ملی آمایش سرزمین - مصوب ۱۳۹۹- شورای-عالی آمایش سرزمین به عمل آورده و گزارش عملکرد را در فواصل زمانی سه ماهه به سازمان ارسال نمایند.</a:t>
            </a:r>
          </a:p>
        </p:txBody>
      </p:sp>
    </p:spTree>
    <p:extLst>
      <p:ext uri="{BB962C8B-B14F-4D97-AF65-F5344CB8AC3E}">
        <p14:creationId xmlns:p14="http://schemas.microsoft.com/office/powerpoint/2010/main" val="823255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60061" y="1175142"/>
            <a:ext cx="4452362" cy="3606666"/>
          </a:xfrm>
          <a:prstGeom prst="rect">
            <a:avLst/>
          </a:prstGeom>
        </p:spPr>
        <p:txBody>
          <a:bodyPr spcFirstLastPara="1" wrap="square" lIns="91425" tIns="91425" rIns="91425" bIns="91425" anchor="t" anchorCtr="0">
            <a:noAutofit/>
          </a:bodyPr>
          <a:lstStyle/>
          <a:p>
            <a:pPr marL="88900" indent="63500" algn="justLow" rtl="1">
              <a:lnSpc>
                <a:spcPct val="150000"/>
              </a:lnSpc>
            </a:pPr>
            <a:r>
              <a:rPr lang="fa-IR" sz="1400" dirty="0">
                <a:cs typeface="B Mitra" panose="00000400000000000000" pitchFamily="2" charset="-78"/>
              </a:rPr>
              <a:t>-</a:t>
            </a:r>
            <a:endParaRPr lang="fa-IR" sz="1600" dirty="0">
              <a:cs typeface="B Mitra" panose="00000400000000000000" pitchFamily="2" charset="-78"/>
            </a:endParaRPr>
          </a:p>
        </p:txBody>
      </p:sp>
      <p:grpSp>
        <p:nvGrpSpPr>
          <p:cNvPr id="472" name="Google Shape;472;p58"/>
          <p:cNvGrpSpPr/>
          <p:nvPr/>
        </p:nvGrpSpPr>
        <p:grpSpPr>
          <a:xfrm flipH="1">
            <a:off x="4182533" y="4075"/>
            <a:ext cx="393539" cy="5157600"/>
            <a:chOff x="3047922" y="4075"/>
            <a:chExt cx="392700" cy="5157600"/>
          </a:xfrm>
          <a:noFill/>
        </p:grpSpPr>
        <p:sp>
          <p:nvSpPr>
            <p:cNvPr id="473" name="Google Shape;473;p58"/>
            <p:cNvSpPr/>
            <p:nvPr/>
          </p:nvSpPr>
          <p:spPr>
            <a:xfrm rot="5400000">
              <a:off x="3017322" y="2373000"/>
              <a:ext cx="453900" cy="392700"/>
            </a:xfrm>
            <a:prstGeom prst="triangle">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grp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5" name="Google Shape;471;p58">
            <a:extLst>
              <a:ext uri="{FF2B5EF4-FFF2-40B4-BE49-F238E27FC236}">
                <a16:creationId xmlns:a16="http://schemas.microsoft.com/office/drawing/2014/main" id="{ADA8A126-E608-4FEB-9100-E12CAC6F58CE}"/>
              </a:ext>
            </a:extLst>
          </p:cNvPr>
          <p:cNvSpPr txBox="1">
            <a:spLocks/>
          </p:cNvSpPr>
          <p:nvPr/>
        </p:nvSpPr>
        <p:spPr>
          <a:xfrm>
            <a:off x="66339" y="1156004"/>
            <a:ext cx="4452362" cy="36066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marL="88900" indent="63500" algn="justLow" rtl="1">
              <a:lnSpc>
                <a:spcPct val="150000"/>
              </a:lnSpc>
            </a:pPr>
            <a:r>
              <a:rPr lang="fa-IR" sz="1400" dirty="0">
                <a:highlight>
                  <a:srgbClr val="000080"/>
                </a:highlight>
                <a:cs typeface="B Mitra" panose="00000400000000000000" pitchFamily="2" charset="-78"/>
              </a:rPr>
              <a:t>ماده ۴3- اجرای </a:t>
            </a:r>
            <a:r>
              <a:rPr lang="fa-IR" sz="1400" dirty="0">
                <a:highlight>
                  <a:srgbClr val="000080"/>
                </a:highlight>
                <a:cs typeface="B Mitra" panose="00000400000000000000" pitchFamily="2" charset="-78"/>
                <a:hlinkClick r:id="rId4" action="ppaction://hlinksldjump"/>
              </a:rPr>
              <a:t>بند (و) تبصره (20) قانون </a:t>
            </a:r>
            <a:r>
              <a:rPr lang="fa-IR" sz="1400" dirty="0">
                <a:highlight>
                  <a:srgbClr val="000080"/>
                </a:highlight>
                <a:cs typeface="B Mitra" panose="00000400000000000000" pitchFamily="2" charset="-78"/>
              </a:rPr>
              <a:t>و مواد (10)، (11)، (18) و (19) این تصویب نامه بر اساس دستورالعملی که با توافق سازمان و سازمان اداری و استخدامی کشور تهیه و مفاد آن در موافقتنامه لحاظ و برای مدیران مربوط لازم الرعایه است، انجام می پذیرد.</a:t>
            </a:r>
          </a:p>
          <a:p>
            <a:pPr marL="88900" indent="63500" algn="justLow" rtl="1">
              <a:lnSpc>
                <a:spcPct val="150000"/>
              </a:lnSpc>
            </a:pPr>
            <a:r>
              <a:rPr lang="fa-IR" sz="1400" dirty="0">
                <a:highlight>
                  <a:srgbClr val="000080"/>
                </a:highlight>
                <a:cs typeface="B Mitra" panose="00000400000000000000" pitchFamily="2" charset="-78"/>
              </a:rPr>
              <a:t>ماده 44- رؤسا و ذیحسابان (مدیران امور مالی) دستگاه های اجرایی ملی و استانی مسئول حسن اجرای این مصوبه هستند.</a:t>
            </a:r>
          </a:p>
        </p:txBody>
      </p:sp>
      <mc:AlternateContent xmlns:mc="http://schemas.openxmlformats.org/markup-compatibility/2006" xmlns:pslz="http://schemas.microsoft.com/office/powerpoint/2016/slidezoom">
        <mc:Choice Requires="pslz">
          <p:graphicFrame>
            <p:nvGraphicFramePr>
              <p:cNvPr id="13" name="Slide Zoom 12">
                <a:extLst>
                  <a:ext uri="{FF2B5EF4-FFF2-40B4-BE49-F238E27FC236}">
                    <a16:creationId xmlns:a16="http://schemas.microsoft.com/office/drawing/2014/main" id="{5BD28D84-048E-432A-A0B9-548600EEC350}"/>
                  </a:ext>
                </a:extLst>
              </p:cNvPr>
              <p:cNvGraphicFramePr>
                <a:graphicFrameLocks noChangeAspect="1"/>
              </p:cNvGraphicFramePr>
              <p:nvPr>
                <p:extLst>
                  <p:ext uri="{D42A27DB-BD31-4B8C-83A1-F6EECF244321}">
                    <p14:modId xmlns:p14="http://schemas.microsoft.com/office/powerpoint/2010/main" val="4066110366"/>
                  </p:ext>
                </p:extLst>
              </p:nvPr>
            </p:nvGraphicFramePr>
            <p:xfrm>
              <a:off x="321816" y="3987496"/>
              <a:ext cx="1662762" cy="935303"/>
            </p:xfrm>
            <a:graphic>
              <a:graphicData uri="http://schemas.microsoft.com/office/powerpoint/2016/slidezoom">
                <pslz:sldZm>
                  <pslz:sldZmObj sldId="311" cId="1909495212">
                    <pslz:zmPr id="{BA704BED-1C14-4CB8-9EB4-1BD7419772B9}" returnToParent="0" transitionDur="1000">
                      <p166:blipFill xmlns:p166="http://schemas.microsoft.com/office/powerpoint/2016/6/main">
                        <a:blip r:embed="rId5"/>
                        <a:stretch>
                          <a:fillRect/>
                        </a:stretch>
                      </p166:blipFill>
                      <p166:spPr xmlns:p166="http://schemas.microsoft.com/office/powerpoint/2016/6/main">
                        <a:xfrm>
                          <a:off x="0" y="0"/>
                          <a:ext cx="1662762" cy="935303"/>
                        </a:xfrm>
                        <a:prstGeom prst="rect">
                          <a:avLst/>
                        </a:prstGeom>
                      </p166:spPr>
                    </pslz:zmPr>
                  </pslz:sldZmObj>
                </pslz:sldZm>
              </a:graphicData>
            </a:graphic>
          </p:graphicFrame>
        </mc:Choice>
        <mc:Fallback xmlns="">
          <p:pic>
            <p:nvPicPr>
              <p:cNvPr id="13" name="Slide Zoom 12">
                <a:hlinkClick r:id="rId6" action="ppaction://hlinksldjump"/>
                <a:extLst>
                  <a:ext uri="{FF2B5EF4-FFF2-40B4-BE49-F238E27FC236}">
                    <a16:creationId xmlns:a16="http://schemas.microsoft.com/office/drawing/2014/main" id="{5BD28D84-048E-432A-A0B9-548600EEC350}"/>
                  </a:ext>
                </a:extLst>
              </p:cNvPr>
              <p:cNvPicPr>
                <a:picLocks noGrp="1" noRot="1" noChangeAspect="1" noMove="1" noResize="1" noEditPoints="1" noAdjustHandles="1" noChangeArrowheads="1" noChangeShapeType="1"/>
              </p:cNvPicPr>
              <p:nvPr/>
            </p:nvPicPr>
            <p:blipFill>
              <a:blip r:embed="rId7"/>
              <a:stretch>
                <a:fillRect/>
              </a:stretch>
            </p:blipFill>
            <p:spPr>
              <a:xfrm>
                <a:off x="321816" y="3987496"/>
                <a:ext cx="1662762" cy="935303"/>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16" name="Slide Zoom 15">
                <a:extLst>
                  <a:ext uri="{FF2B5EF4-FFF2-40B4-BE49-F238E27FC236}">
                    <a16:creationId xmlns:a16="http://schemas.microsoft.com/office/drawing/2014/main" id="{4FD35940-356E-4FDE-98BD-4EBDE314BB40}"/>
                  </a:ext>
                </a:extLst>
              </p:cNvPr>
              <p:cNvGraphicFramePr>
                <a:graphicFrameLocks noChangeAspect="1"/>
              </p:cNvGraphicFramePr>
              <p:nvPr>
                <p:extLst>
                  <p:ext uri="{D42A27DB-BD31-4B8C-83A1-F6EECF244321}">
                    <p14:modId xmlns:p14="http://schemas.microsoft.com/office/powerpoint/2010/main" val="2424097541"/>
                  </p:ext>
                </p:extLst>
              </p:nvPr>
            </p:nvGraphicFramePr>
            <p:xfrm>
              <a:off x="2094521" y="3987496"/>
              <a:ext cx="1662761" cy="935303"/>
            </p:xfrm>
            <a:graphic>
              <a:graphicData uri="http://schemas.microsoft.com/office/powerpoint/2016/slidezoom">
                <pslz:sldZm>
                  <pslz:sldZmObj sldId="315" cId="3971189811">
                    <pslz:zmPr id="{10495A54-206F-4A7A-8328-524B92A7923C}" returnToParent="0" transitionDur="1000">
                      <p166:blipFill xmlns:p166="http://schemas.microsoft.com/office/powerpoint/2016/6/main">
                        <a:blip r:embed="rId8"/>
                        <a:stretch>
                          <a:fillRect/>
                        </a:stretch>
                      </p166:blipFill>
                      <p166:spPr xmlns:p166="http://schemas.microsoft.com/office/powerpoint/2016/6/main">
                        <a:xfrm>
                          <a:off x="0" y="0"/>
                          <a:ext cx="1662761" cy="935303"/>
                        </a:xfrm>
                        <a:prstGeom prst="rect">
                          <a:avLst/>
                        </a:prstGeom>
                      </p166:spPr>
                    </pslz:zmPr>
                  </pslz:sldZmObj>
                </pslz:sldZm>
              </a:graphicData>
            </a:graphic>
          </p:graphicFrame>
        </mc:Choice>
        <mc:Fallback xmlns="">
          <p:pic>
            <p:nvPicPr>
              <p:cNvPr id="16" name="Slide Zoom 15">
                <a:hlinkClick r:id="rId9" action="ppaction://hlinksldjump"/>
                <a:extLst>
                  <a:ext uri="{FF2B5EF4-FFF2-40B4-BE49-F238E27FC236}">
                    <a16:creationId xmlns:a16="http://schemas.microsoft.com/office/drawing/2014/main" id="{4FD35940-356E-4FDE-98BD-4EBDE314BB40}"/>
                  </a:ext>
                </a:extLst>
              </p:cNvPr>
              <p:cNvPicPr>
                <a:picLocks noGrp="1" noRot="1" noChangeAspect="1" noMove="1" noResize="1" noEditPoints="1" noAdjustHandles="1" noChangeArrowheads="1" noChangeShapeType="1"/>
              </p:cNvPicPr>
              <p:nvPr/>
            </p:nvPicPr>
            <p:blipFill>
              <a:blip r:embed="rId10"/>
              <a:stretch>
                <a:fillRect/>
              </a:stretch>
            </p:blipFill>
            <p:spPr>
              <a:xfrm>
                <a:off x="2094521" y="3987496"/>
                <a:ext cx="1662761" cy="935303"/>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17" name="Slide Zoom 16">
                <a:extLst>
                  <a:ext uri="{FF2B5EF4-FFF2-40B4-BE49-F238E27FC236}">
                    <a16:creationId xmlns:a16="http://schemas.microsoft.com/office/drawing/2014/main" id="{761F551F-E16C-4AAA-BD54-821AC7401F26}"/>
                  </a:ext>
                </a:extLst>
              </p:cNvPr>
              <p:cNvGraphicFramePr>
                <a:graphicFrameLocks noChangeAspect="1"/>
              </p:cNvGraphicFramePr>
              <p:nvPr>
                <p:extLst>
                  <p:ext uri="{D42A27DB-BD31-4B8C-83A1-F6EECF244321}">
                    <p14:modId xmlns:p14="http://schemas.microsoft.com/office/powerpoint/2010/main" val="976499823"/>
                  </p:ext>
                </p:extLst>
              </p:nvPr>
            </p:nvGraphicFramePr>
            <p:xfrm>
              <a:off x="3874094" y="3997594"/>
              <a:ext cx="1662763" cy="935304"/>
            </p:xfrm>
            <a:graphic>
              <a:graphicData uri="http://schemas.microsoft.com/office/powerpoint/2016/slidezoom">
                <pslz:sldZm>
                  <pslz:sldZmObj sldId="319" cId="1097318505">
                    <pslz:zmPr id="{7F11F6E7-1C7B-419E-979C-9B0A43D5A11D}" returnToParent="0" transitionDur="1000">
                      <p166:blipFill xmlns:p166="http://schemas.microsoft.com/office/powerpoint/2016/6/main">
                        <a:blip r:embed="rId11"/>
                        <a:stretch>
                          <a:fillRect/>
                        </a:stretch>
                      </p166:blipFill>
                      <p166:spPr xmlns:p166="http://schemas.microsoft.com/office/powerpoint/2016/6/main">
                        <a:xfrm>
                          <a:off x="0" y="0"/>
                          <a:ext cx="1662763" cy="935304"/>
                        </a:xfrm>
                        <a:prstGeom prst="rect">
                          <a:avLst/>
                        </a:prstGeom>
                      </p166:spPr>
                    </pslz:zmPr>
                  </pslz:sldZmObj>
                </pslz:sldZm>
              </a:graphicData>
            </a:graphic>
          </p:graphicFrame>
        </mc:Choice>
        <mc:Fallback xmlns="">
          <p:pic>
            <p:nvPicPr>
              <p:cNvPr id="17" name="Slide Zoom 16">
                <a:hlinkClick r:id="rId12" action="ppaction://hlinksldjump"/>
                <a:extLst>
                  <a:ext uri="{FF2B5EF4-FFF2-40B4-BE49-F238E27FC236}">
                    <a16:creationId xmlns:a16="http://schemas.microsoft.com/office/drawing/2014/main" id="{761F551F-E16C-4AAA-BD54-821AC7401F26}"/>
                  </a:ext>
                </a:extLst>
              </p:cNvPr>
              <p:cNvPicPr>
                <a:picLocks noGrp="1" noRot="1" noChangeAspect="1" noMove="1" noResize="1" noEditPoints="1" noAdjustHandles="1" noChangeArrowheads="1" noChangeShapeType="1"/>
              </p:cNvPicPr>
              <p:nvPr/>
            </p:nvPicPr>
            <p:blipFill>
              <a:blip r:embed="rId13"/>
              <a:stretch>
                <a:fillRect/>
              </a:stretch>
            </p:blipFill>
            <p:spPr>
              <a:xfrm>
                <a:off x="3874094" y="3997594"/>
                <a:ext cx="1662763" cy="935304"/>
              </a:xfrm>
              <a:prstGeom prst="rect">
                <a:avLst/>
              </a:prstGeom>
            </p:spPr>
          </p:pic>
        </mc:Fallback>
      </mc:AlternateContent>
      <p:sp>
        <p:nvSpPr>
          <p:cNvPr id="2" name="TextBox 1">
            <a:extLst>
              <a:ext uri="{FF2B5EF4-FFF2-40B4-BE49-F238E27FC236}">
                <a16:creationId xmlns:a16="http://schemas.microsoft.com/office/drawing/2014/main" id="{CB000A22-3B4E-433E-ADA2-0E640CF075AE}"/>
              </a:ext>
            </a:extLst>
          </p:cNvPr>
          <p:cNvSpPr txBox="1"/>
          <p:nvPr/>
        </p:nvSpPr>
        <p:spPr>
          <a:xfrm>
            <a:off x="1029812" y="4762670"/>
            <a:ext cx="303290" cy="276999"/>
          </a:xfrm>
          <a:prstGeom prst="rect">
            <a:avLst/>
          </a:prstGeom>
          <a:noFill/>
        </p:spPr>
        <p:txBody>
          <a:bodyPr wrap="square" rtlCol="0">
            <a:spAutoFit/>
          </a:bodyPr>
          <a:lstStyle/>
          <a:p>
            <a:r>
              <a:rPr lang="fa-IR" sz="1200" b="1" dirty="0">
                <a:cs typeface="B Titr" panose="00000700000000000000" pitchFamily="2" charset="-78"/>
              </a:rPr>
              <a:t>1</a:t>
            </a:r>
            <a:endParaRPr lang="en-US" sz="1200" b="1" dirty="0">
              <a:cs typeface="B Titr" panose="00000700000000000000" pitchFamily="2" charset="-78"/>
            </a:endParaRPr>
          </a:p>
        </p:txBody>
      </p:sp>
      <p:sp>
        <p:nvSpPr>
          <p:cNvPr id="18" name="TextBox 17">
            <a:extLst>
              <a:ext uri="{FF2B5EF4-FFF2-40B4-BE49-F238E27FC236}">
                <a16:creationId xmlns:a16="http://schemas.microsoft.com/office/drawing/2014/main" id="{2FBD495D-F6F2-49A8-803A-656B7911F070}"/>
              </a:ext>
            </a:extLst>
          </p:cNvPr>
          <p:cNvSpPr txBox="1"/>
          <p:nvPr/>
        </p:nvSpPr>
        <p:spPr>
          <a:xfrm>
            <a:off x="2797945" y="4781900"/>
            <a:ext cx="303290" cy="276999"/>
          </a:xfrm>
          <a:prstGeom prst="rect">
            <a:avLst/>
          </a:prstGeom>
          <a:noFill/>
        </p:spPr>
        <p:txBody>
          <a:bodyPr wrap="square" rtlCol="0">
            <a:spAutoFit/>
          </a:bodyPr>
          <a:lstStyle/>
          <a:p>
            <a:r>
              <a:rPr lang="fa-IR" sz="1200" b="1" dirty="0">
                <a:cs typeface="B Titr" panose="00000700000000000000" pitchFamily="2" charset="-78"/>
              </a:rPr>
              <a:t>2</a:t>
            </a:r>
            <a:endParaRPr lang="en-US" sz="1200" b="1" dirty="0">
              <a:cs typeface="B Titr" panose="00000700000000000000" pitchFamily="2" charset="-78"/>
            </a:endParaRPr>
          </a:p>
        </p:txBody>
      </p:sp>
      <p:sp>
        <p:nvSpPr>
          <p:cNvPr id="19" name="TextBox 18">
            <a:extLst>
              <a:ext uri="{FF2B5EF4-FFF2-40B4-BE49-F238E27FC236}">
                <a16:creationId xmlns:a16="http://schemas.microsoft.com/office/drawing/2014/main" id="{EEB479C5-940F-450A-B6FB-16F138E97F95}"/>
              </a:ext>
            </a:extLst>
          </p:cNvPr>
          <p:cNvSpPr txBox="1"/>
          <p:nvPr/>
        </p:nvSpPr>
        <p:spPr>
          <a:xfrm>
            <a:off x="4546855" y="4799656"/>
            <a:ext cx="303290" cy="276999"/>
          </a:xfrm>
          <a:prstGeom prst="rect">
            <a:avLst/>
          </a:prstGeom>
          <a:noFill/>
        </p:spPr>
        <p:txBody>
          <a:bodyPr wrap="square" rtlCol="0">
            <a:spAutoFit/>
          </a:bodyPr>
          <a:lstStyle/>
          <a:p>
            <a:r>
              <a:rPr lang="fa-IR" sz="1200" b="1" dirty="0">
                <a:cs typeface="B Titr" panose="00000700000000000000" pitchFamily="2" charset="-78"/>
              </a:rPr>
              <a:t>3</a:t>
            </a:r>
            <a:endParaRPr lang="en-US" sz="1200" b="1" dirty="0">
              <a:cs typeface="B Titr" panose="00000700000000000000" pitchFamily="2" charset="-78"/>
            </a:endParaRPr>
          </a:p>
        </p:txBody>
      </p:sp>
    </p:spTree>
    <p:extLst>
      <p:ext uri="{BB962C8B-B14F-4D97-AF65-F5344CB8AC3E}">
        <p14:creationId xmlns:p14="http://schemas.microsoft.com/office/powerpoint/2010/main" val="2512791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9349"/>
        <p:cNvGrpSpPr/>
        <p:nvPr/>
      </p:nvGrpSpPr>
      <p:grpSpPr>
        <a:xfrm>
          <a:off x="0" y="0"/>
          <a:ext cx="0" cy="0"/>
          <a:chOff x="0" y="0"/>
          <a:chExt cx="0" cy="0"/>
        </a:xfrm>
      </p:grpSpPr>
      <p:sp>
        <p:nvSpPr>
          <p:cNvPr id="3" name="Google Shape;394;p52">
            <a:extLst>
              <a:ext uri="{FF2B5EF4-FFF2-40B4-BE49-F238E27FC236}">
                <a16:creationId xmlns:a16="http://schemas.microsoft.com/office/drawing/2014/main" id="{0CF6452A-D1AE-4CD0-95FD-CA33303686A9}"/>
              </a:ext>
            </a:extLst>
          </p:cNvPr>
          <p:cNvSpPr txBox="1">
            <a:spLocks/>
          </p:cNvSpPr>
          <p:nvPr/>
        </p:nvSpPr>
        <p:spPr>
          <a:xfrm>
            <a:off x="417251" y="1967124"/>
            <a:ext cx="8309499" cy="12092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6000"/>
              <a:buFont typeface="Fira Sans Extra Condensed Medium"/>
              <a:buNone/>
              <a:defRPr sz="6000" b="0" i="0" u="none" strike="noStrike" cap="none">
                <a:solidFill>
                  <a:srgbClr val="FFFFFF"/>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rgbClr val="434343"/>
              </a:buClr>
              <a:buSzPts val="5200"/>
              <a:buFont typeface="Squada One"/>
              <a:buNone/>
              <a:defRPr sz="5200" b="0" i="0" u="none" strike="noStrike" cap="none">
                <a:solidFill>
                  <a:srgbClr val="434343"/>
                </a:solidFill>
                <a:latin typeface="Squada One"/>
                <a:ea typeface="Squada One"/>
                <a:cs typeface="Squada One"/>
                <a:sym typeface="Squada One"/>
              </a:defRPr>
            </a:lvl2pPr>
            <a:lvl3pPr marR="0" lvl="2" algn="l" rtl="0">
              <a:lnSpc>
                <a:spcPct val="100000"/>
              </a:lnSpc>
              <a:spcBef>
                <a:spcPts val="0"/>
              </a:spcBef>
              <a:spcAft>
                <a:spcPts val="0"/>
              </a:spcAft>
              <a:buClr>
                <a:srgbClr val="434343"/>
              </a:buClr>
              <a:buSzPts val="5200"/>
              <a:buFont typeface="Squada One"/>
              <a:buNone/>
              <a:defRPr sz="5200" b="0" i="0" u="none" strike="noStrike" cap="none">
                <a:solidFill>
                  <a:srgbClr val="434343"/>
                </a:solidFill>
                <a:latin typeface="Squada One"/>
                <a:ea typeface="Squada One"/>
                <a:cs typeface="Squada One"/>
                <a:sym typeface="Squada One"/>
              </a:defRPr>
            </a:lvl3pPr>
            <a:lvl4pPr marR="0" lvl="3" algn="l" rtl="0">
              <a:lnSpc>
                <a:spcPct val="100000"/>
              </a:lnSpc>
              <a:spcBef>
                <a:spcPts val="0"/>
              </a:spcBef>
              <a:spcAft>
                <a:spcPts val="0"/>
              </a:spcAft>
              <a:buClr>
                <a:srgbClr val="434343"/>
              </a:buClr>
              <a:buSzPts val="5200"/>
              <a:buFont typeface="Squada One"/>
              <a:buNone/>
              <a:defRPr sz="5200" b="0" i="0" u="none" strike="noStrike" cap="none">
                <a:solidFill>
                  <a:srgbClr val="434343"/>
                </a:solidFill>
                <a:latin typeface="Squada One"/>
                <a:ea typeface="Squada One"/>
                <a:cs typeface="Squada One"/>
                <a:sym typeface="Squada One"/>
              </a:defRPr>
            </a:lvl4pPr>
            <a:lvl5pPr marR="0" lvl="4" algn="l" rtl="0">
              <a:lnSpc>
                <a:spcPct val="100000"/>
              </a:lnSpc>
              <a:spcBef>
                <a:spcPts val="0"/>
              </a:spcBef>
              <a:spcAft>
                <a:spcPts val="0"/>
              </a:spcAft>
              <a:buClr>
                <a:srgbClr val="434343"/>
              </a:buClr>
              <a:buSzPts val="5200"/>
              <a:buFont typeface="Squada One"/>
              <a:buNone/>
              <a:defRPr sz="5200" b="0" i="0" u="none" strike="noStrike" cap="none">
                <a:solidFill>
                  <a:srgbClr val="434343"/>
                </a:solidFill>
                <a:latin typeface="Squada One"/>
                <a:ea typeface="Squada One"/>
                <a:cs typeface="Squada One"/>
                <a:sym typeface="Squada One"/>
              </a:defRPr>
            </a:lvl5pPr>
            <a:lvl6pPr marR="0" lvl="5" algn="l" rtl="0">
              <a:lnSpc>
                <a:spcPct val="100000"/>
              </a:lnSpc>
              <a:spcBef>
                <a:spcPts val="0"/>
              </a:spcBef>
              <a:spcAft>
                <a:spcPts val="0"/>
              </a:spcAft>
              <a:buClr>
                <a:srgbClr val="434343"/>
              </a:buClr>
              <a:buSzPts val="5200"/>
              <a:buFont typeface="Squada One"/>
              <a:buNone/>
              <a:defRPr sz="5200" b="0" i="0" u="none" strike="noStrike" cap="none">
                <a:solidFill>
                  <a:srgbClr val="434343"/>
                </a:solidFill>
                <a:latin typeface="Squada One"/>
                <a:ea typeface="Squada One"/>
                <a:cs typeface="Squada One"/>
                <a:sym typeface="Squada One"/>
              </a:defRPr>
            </a:lvl6pPr>
            <a:lvl7pPr marR="0" lvl="6" algn="l" rtl="0">
              <a:lnSpc>
                <a:spcPct val="100000"/>
              </a:lnSpc>
              <a:spcBef>
                <a:spcPts val="0"/>
              </a:spcBef>
              <a:spcAft>
                <a:spcPts val="0"/>
              </a:spcAft>
              <a:buClr>
                <a:srgbClr val="434343"/>
              </a:buClr>
              <a:buSzPts val="5200"/>
              <a:buFont typeface="Squada One"/>
              <a:buNone/>
              <a:defRPr sz="5200" b="0" i="0" u="none" strike="noStrike" cap="none">
                <a:solidFill>
                  <a:srgbClr val="434343"/>
                </a:solidFill>
                <a:latin typeface="Squada One"/>
                <a:ea typeface="Squada One"/>
                <a:cs typeface="Squada One"/>
                <a:sym typeface="Squada One"/>
              </a:defRPr>
            </a:lvl7pPr>
            <a:lvl8pPr marR="0" lvl="7" algn="l" rtl="0">
              <a:lnSpc>
                <a:spcPct val="100000"/>
              </a:lnSpc>
              <a:spcBef>
                <a:spcPts val="0"/>
              </a:spcBef>
              <a:spcAft>
                <a:spcPts val="0"/>
              </a:spcAft>
              <a:buClr>
                <a:srgbClr val="434343"/>
              </a:buClr>
              <a:buSzPts val="5200"/>
              <a:buFont typeface="Squada One"/>
              <a:buNone/>
              <a:defRPr sz="5200" b="0" i="0" u="none" strike="noStrike" cap="none">
                <a:solidFill>
                  <a:srgbClr val="434343"/>
                </a:solidFill>
                <a:latin typeface="Squada One"/>
                <a:ea typeface="Squada One"/>
                <a:cs typeface="Squada One"/>
                <a:sym typeface="Squada One"/>
              </a:defRPr>
            </a:lvl8pPr>
            <a:lvl9pPr marR="0" lvl="8" algn="l" rtl="0">
              <a:lnSpc>
                <a:spcPct val="100000"/>
              </a:lnSpc>
              <a:spcBef>
                <a:spcPts val="0"/>
              </a:spcBef>
              <a:spcAft>
                <a:spcPts val="0"/>
              </a:spcAft>
              <a:buClr>
                <a:srgbClr val="434343"/>
              </a:buClr>
              <a:buSzPts val="5200"/>
              <a:buFont typeface="Squada One"/>
              <a:buNone/>
              <a:defRPr sz="5200" b="0" i="0" u="none" strike="noStrike" cap="none">
                <a:solidFill>
                  <a:srgbClr val="434343"/>
                </a:solidFill>
                <a:latin typeface="Squada One"/>
                <a:ea typeface="Squada One"/>
                <a:cs typeface="Squada One"/>
                <a:sym typeface="Squada One"/>
              </a:defRPr>
            </a:lvl9pPr>
          </a:lstStyle>
          <a:p>
            <a:pPr algn="ctr" defTabSz="914378" rtl="1"/>
            <a:r>
              <a:rPr lang="fa-IR" sz="4000" dirty="0">
                <a:cs typeface="B Yekan" panose="00000400000000000000" pitchFamily="2" charset="-78"/>
              </a:rPr>
              <a:t>والسلام</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308333-7AB5-485F-A984-39A3A3E754A0}"/>
              </a:ext>
            </a:extLst>
          </p:cNvPr>
          <p:cNvSpPr>
            <a:spLocks noGrp="1"/>
          </p:cNvSpPr>
          <p:nvPr>
            <p:ph type="title"/>
          </p:nvPr>
        </p:nvSpPr>
        <p:spPr>
          <a:xfrm flipH="1">
            <a:off x="656944" y="1287261"/>
            <a:ext cx="8158579" cy="2831977"/>
          </a:xfrm>
        </p:spPr>
        <p:txBody>
          <a:bodyPr/>
          <a:lstStyle/>
          <a:p>
            <a:pPr algn="r" rtl="1" fontAlgn="base">
              <a:lnSpc>
                <a:spcPct val="150000"/>
              </a:lnSpc>
            </a:pPr>
            <a:r>
              <a:rPr lang="ar-SA" sz="1400" b="1" dirty="0">
                <a:cs typeface="B Nazanin" panose="00000400000000000000" pitchFamily="2" charset="-78"/>
              </a:rPr>
              <a:t>تبصره </a:t>
            </a:r>
            <a:r>
              <a:rPr lang="fa-IR" sz="1400" b="1" dirty="0">
                <a:cs typeface="B Nazanin" panose="00000400000000000000" pitchFamily="2" charset="-78"/>
              </a:rPr>
              <a:t>۱۹- </a:t>
            </a:r>
            <a:r>
              <a:rPr lang="ar-SA" sz="1400" b="1" dirty="0">
                <a:cs typeface="B Nazanin" panose="00000400000000000000" pitchFamily="2" charset="-78"/>
              </a:rPr>
              <a:t>‌بودجه</a:t>
            </a:r>
            <a:br>
              <a:rPr lang="en-US" sz="1400" dirty="0">
                <a:cs typeface="B Nazanin" panose="00000400000000000000" pitchFamily="2" charset="-78"/>
              </a:rPr>
            </a:br>
            <a:r>
              <a:rPr lang="ar-SA" sz="1400" dirty="0">
                <a:cs typeface="B Nazanin" panose="00000400000000000000" pitchFamily="2" charset="-78"/>
              </a:rPr>
              <a:t>الف- ‌به منظور ارتقای بهره‌وری خدمات عمومی، شفاف‌سازی، مسؤولیت‌پذیری و پاسخگویی دستگاههای اجرائی، سازمان برنامه و بودجه کشور موظف است تا پانزدهم اردیبهشت‌ماه نسبت به تنظیم موافقتنامه با دستگاههای اصلی متضمن برنامه‌ها، اهداف کمّی، سنجه و شاخصهای ارزیابی عملکرد اقدام نماید</a:t>
            </a:r>
            <a:r>
              <a:rPr lang="en-US" sz="1400" dirty="0">
                <a:cs typeface="B Nazanin" panose="00000400000000000000" pitchFamily="2" charset="-78"/>
              </a:rPr>
              <a:t>.</a:t>
            </a:r>
            <a:br>
              <a:rPr lang="en-US" sz="1400" dirty="0">
                <a:cs typeface="B Nazanin" panose="00000400000000000000" pitchFamily="2" charset="-78"/>
              </a:rPr>
            </a:br>
            <a:br>
              <a:rPr lang="en-US" sz="1400" dirty="0">
                <a:cs typeface="B Nazanin" panose="00000400000000000000" pitchFamily="2" charset="-78"/>
              </a:rPr>
            </a:br>
            <a:r>
              <a:rPr lang="ar-SA" sz="1400" dirty="0">
                <a:cs typeface="B Nazanin" panose="00000400000000000000" pitchFamily="2" charset="-78"/>
              </a:rPr>
              <a:t>تخصیص اعتبارات با رعایت ماده(</a:t>
            </a:r>
            <a:r>
              <a:rPr lang="fa-IR" sz="1400" dirty="0">
                <a:cs typeface="B Nazanin" panose="00000400000000000000" pitchFamily="2" charset="-78"/>
              </a:rPr>
              <a:t>۳۰) </a:t>
            </a:r>
            <a:r>
              <a:rPr lang="ar-SA" sz="1400" dirty="0">
                <a:cs typeface="B Nazanin" panose="00000400000000000000" pitchFamily="2" charset="-78"/>
              </a:rPr>
              <a:t>قانون برنامه و بودجه براساس میزان تحقق اهداف هر یک از برنامه‌ها با رعایت قوانین و مقررات و متناسب با میزان منابع وصولی دستگاه اجرائی تعیین می‌گردد</a:t>
            </a:r>
            <a:r>
              <a:rPr lang="en-US" sz="1400" dirty="0">
                <a:cs typeface="B Nazanin" panose="00000400000000000000" pitchFamily="2" charset="-78"/>
              </a:rPr>
              <a:t>.</a:t>
            </a:r>
            <a:br>
              <a:rPr lang="en-US" sz="1400" dirty="0">
                <a:cs typeface="B Nazanin" panose="00000400000000000000" pitchFamily="2" charset="-78"/>
              </a:rPr>
            </a:br>
            <a:br>
              <a:rPr lang="en-US" sz="1400" dirty="0">
                <a:cs typeface="B Nazanin" panose="00000400000000000000" pitchFamily="2" charset="-78"/>
              </a:rPr>
            </a:br>
            <a:r>
              <a:rPr lang="ar-SA" sz="1400" dirty="0">
                <a:cs typeface="B Nazanin" panose="00000400000000000000" pitchFamily="2" charset="-78"/>
              </a:rPr>
              <a:t>آیین‌نامه اجرائی این بند شامل چهارچوب تفاهمنامه، نوع و نحوه ارتباط با دستگاه تابعه، نحوه گزارش‌گیری از برنامه‌ها، نحوه بکارگیری نیروی مازاد و میزان جابجایی در اعتبارات به منظور تحقق برنامه‌ها با پیشنهاد سازمان برنامه و بودجه کشور به تصویب هیأت وزیران می‌رسد</a:t>
            </a:r>
            <a:r>
              <a:rPr lang="en-US" sz="1400" dirty="0">
                <a:cs typeface="B Nazanin" panose="00000400000000000000" pitchFamily="2" charset="-78"/>
              </a:rPr>
              <a:t>.</a:t>
            </a:r>
            <a:br>
              <a:rPr lang="en-US" sz="1400" dirty="0">
                <a:cs typeface="B Nazanin" panose="00000400000000000000" pitchFamily="2" charset="-78"/>
              </a:rPr>
            </a:br>
            <a:endParaRPr lang="en-US" sz="1400" dirty="0">
              <a:cs typeface="B Nazanin" panose="00000400000000000000" pitchFamily="2" charset="-78"/>
            </a:endParaRPr>
          </a:p>
        </p:txBody>
      </p:sp>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6AE5F900-0CC8-4EA7-B637-C12A8AEB5A2A}"/>
                  </a:ext>
                </a:extLst>
              </p:cNvPr>
              <p:cNvGraphicFramePr>
                <a:graphicFrameLocks noChangeAspect="1"/>
              </p:cNvGraphicFramePr>
              <p:nvPr>
                <p:extLst>
                  <p:ext uri="{D42A27DB-BD31-4B8C-83A1-F6EECF244321}">
                    <p14:modId xmlns:p14="http://schemas.microsoft.com/office/powerpoint/2010/main" val="3401091328"/>
                  </p:ext>
                </p:extLst>
              </p:nvPr>
            </p:nvGraphicFramePr>
            <p:xfrm>
              <a:off x="321816" y="-71021"/>
              <a:ext cx="2286000" cy="1285875"/>
            </p:xfrm>
            <a:graphic>
              <a:graphicData uri="http://schemas.microsoft.com/office/powerpoint/2016/slidezoom">
                <pslz:sldZm>
                  <pslz:sldZmObj sldId="303" cId="2935174081">
                    <pslz:zmPr id="{00AD9CEE-2386-4BE4-A159-FDD75F662840}" returnToParent="0" transitionDur="1000">
                      <p166:blipFill xmlns:p166="http://schemas.microsoft.com/office/powerpoint/2016/6/main">
                        <a:blip r:embed="rId2"/>
                        <a:stretch>
                          <a:fillRect/>
                        </a:stretch>
                      </p166:blipFill>
                      <p166:spPr xmlns:p166="http://schemas.microsoft.com/office/powerpoint/2016/6/main">
                        <a:xfrm>
                          <a:off x="0" y="0"/>
                          <a:ext cx="2286000" cy="1285875"/>
                        </a:xfrm>
                        <a:prstGeom prst="rect">
                          <a:avLst/>
                        </a:prstGeom>
                      </p166:spPr>
                    </pslz:zmPr>
                  </pslz:sldZmObj>
                </pslz:sldZm>
              </a:graphicData>
            </a:graphic>
          </p:graphicFrame>
        </mc:Choice>
        <mc:Fallback xmlns="">
          <p:pic>
            <p:nvPicPr>
              <p:cNvPr id="11" name="Slide Zoom 10">
                <a:hlinkClick r:id="rId3" action="ppaction://hlinksldjump"/>
                <a:extLst>
                  <a:ext uri="{FF2B5EF4-FFF2-40B4-BE49-F238E27FC236}">
                    <a16:creationId xmlns:a16="http://schemas.microsoft.com/office/drawing/2014/main" id="{6AE5F900-0CC8-4EA7-B637-C12A8AEB5A2A}"/>
                  </a:ext>
                </a:extLst>
              </p:cNvPr>
              <p:cNvPicPr>
                <a:picLocks noGrp="1" noRot="1" noChangeAspect="1" noMove="1" noResize="1" noEditPoints="1" noAdjustHandles="1" noChangeArrowheads="1" noChangeShapeType="1"/>
              </p:cNvPicPr>
              <p:nvPr/>
            </p:nvPicPr>
            <p:blipFill>
              <a:blip r:embed="rId4"/>
              <a:stretch>
                <a:fillRect/>
              </a:stretch>
            </p:blipFill>
            <p:spPr>
              <a:xfrm>
                <a:off x="321816" y="-71021"/>
                <a:ext cx="2286000" cy="1285875"/>
              </a:xfrm>
              <a:prstGeom prst="rect">
                <a:avLst/>
              </a:prstGeom>
            </p:spPr>
          </p:pic>
        </mc:Fallback>
      </mc:AlternateContent>
    </p:spTree>
    <p:extLst>
      <p:ext uri="{BB962C8B-B14F-4D97-AF65-F5344CB8AC3E}">
        <p14:creationId xmlns:p14="http://schemas.microsoft.com/office/powerpoint/2010/main" val="1832042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2" name="Rectangle 1">
            <a:extLst>
              <a:ext uri="{FF2B5EF4-FFF2-40B4-BE49-F238E27FC236}">
                <a16:creationId xmlns:a16="http://schemas.microsoft.com/office/drawing/2014/main" id="{BCE3F804-7FFB-4E84-9B97-75655D07C0E5}"/>
              </a:ext>
            </a:extLst>
          </p:cNvPr>
          <p:cNvSpPr/>
          <p:nvPr/>
        </p:nvSpPr>
        <p:spPr>
          <a:xfrm>
            <a:off x="4604634" y="308782"/>
            <a:ext cx="4532291" cy="4576484"/>
          </a:xfrm>
          <a:prstGeom prst="rect">
            <a:avLst/>
          </a:prstGeom>
          <a:solidFill>
            <a:srgbClr val="7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4" name="Google Shape;464;p58"/>
          <p:cNvPicPr preferRelativeResize="0"/>
          <p:nvPr/>
        </p:nvPicPr>
        <p:blipFill rotWithShape="1">
          <a:blip r:embed="rId3">
            <a:alphaModFix/>
          </a:blip>
          <a:srcRect l="19554" r="19548"/>
          <a:stretch/>
        </p:blipFill>
        <p:spPr>
          <a:xfrm>
            <a:off x="-7500" y="308858"/>
            <a:ext cx="4587298" cy="4576512"/>
          </a:xfrm>
          <a:prstGeom prst="rect">
            <a:avLst/>
          </a:prstGeom>
          <a:noFill/>
          <a:ln>
            <a:noFill/>
          </a:ln>
        </p:spPr>
      </p:pic>
      <p:sp>
        <p:nvSpPr>
          <p:cNvPr id="465" name="Google Shape;465;p58"/>
          <p:cNvSpPr/>
          <p:nvPr/>
        </p:nvSpPr>
        <p:spPr>
          <a:xfrm flipH="1">
            <a:off x="-8100" y="306873"/>
            <a:ext cx="9152100" cy="4576484"/>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8724" y="314816"/>
            <a:ext cx="4560300" cy="4576484"/>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 name="Google Shape;467;p58"/>
          <p:cNvSpPr/>
          <p:nvPr/>
        </p:nvSpPr>
        <p:spPr>
          <a:xfrm>
            <a:off x="-7500" y="308782"/>
            <a:ext cx="4587300" cy="4576484"/>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336857"/>
            <a:ext cx="2797200" cy="440079"/>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37656" y="477336"/>
            <a:ext cx="4532290" cy="4413888"/>
          </a:xfrm>
          <a:prstGeom prst="rect">
            <a:avLst/>
          </a:prstGeom>
        </p:spPr>
        <p:txBody>
          <a:bodyPr spcFirstLastPara="1" wrap="square" lIns="91425" tIns="91425" rIns="91425" bIns="91425" anchor="t" anchorCtr="0">
            <a:noAutofit/>
          </a:bodyPr>
          <a:lstStyle/>
          <a:p>
            <a:pPr algn="justLow" rtl="1">
              <a:lnSpc>
                <a:spcPts val="2000"/>
              </a:lnSpc>
            </a:pPr>
            <a:r>
              <a:rPr lang="fa-IR" sz="1600" dirty="0">
                <a:cs typeface="B Mitra" panose="00000400000000000000" pitchFamily="2" charset="-78"/>
              </a:rPr>
              <a:t>ماده 4</a:t>
            </a:r>
          </a:p>
          <a:p>
            <a:pPr marL="88900" indent="63500" algn="justLow" rtl="1">
              <a:lnSpc>
                <a:spcPts val="2000"/>
              </a:lnSpc>
            </a:pPr>
            <a:r>
              <a:rPr lang="fa-IR" sz="1100" dirty="0">
                <a:cs typeface="B Mitra" panose="00000400000000000000" pitchFamily="2" charset="-78"/>
              </a:rPr>
              <a:t>2</a:t>
            </a:r>
            <a:r>
              <a:rPr lang="ar-SA" sz="1100" dirty="0">
                <a:cs typeface="B Mitra" panose="00000400000000000000" pitchFamily="2" charset="-78"/>
              </a:rPr>
              <a:t>- در اجرای بند (الف) تبصره (۲۰) قانون، دستگاه‌های اجرایی تا بیستم اردیبهشت‌ماه سال ۱۴۰۰ موظف به ثبت یا به روزرسانی اطلاعات کارکنان </a:t>
            </a:r>
            <a:r>
              <a:rPr lang="ar-SA" sz="1100" dirty="0">
                <a:highlight>
                  <a:srgbClr val="000080"/>
                </a:highlight>
                <a:cs typeface="B Mitra" panose="00000400000000000000" pitchFamily="2" charset="-78"/>
              </a:rPr>
              <a:t>رسمی، پیمانی و قرارداد کار معین (مشخص)، کارگری و کارکنان حوزه سلامت براساس قانون مربوط به خدمت پزشکان و پیراپزشکان و سایر کارکنان که بر اساس ضوابط و مقررات مربوط به موجب حکم یا قرارداد مقام صلاحیت دار در یک دستگاه اجرایی به خدمت پذیرفته می شوند در سامانه پایگاه اطلاعات کارکنان نظام اداری (پاکنا) هستند.</a:t>
            </a:r>
          </a:p>
          <a:p>
            <a:pPr marL="88900" indent="63500" algn="justLow" rtl="1">
              <a:lnSpc>
                <a:spcPts val="2000"/>
              </a:lnSpc>
            </a:pPr>
            <a:r>
              <a:rPr lang="ar-SA" sz="1100" dirty="0">
                <a:highlight>
                  <a:srgbClr val="000080"/>
                </a:highlight>
                <a:cs typeface="B Mitra" panose="00000400000000000000" pitchFamily="2" charset="-78"/>
              </a:rPr>
              <a:t>به استناد اجزای (۲) و (۳) بند (الف) تبصره مذکور، تخصیص اعتبار حقوق کارکنان و همچنین پرداخت مستقیم و مستمر و غیرمستمر به کلیه کارکنان دستگاه های اجرایی (ذی نفع نهایی) از محل اعتبارات هزینه‌ای و از منابع عمومی و اختصاصی از خرداد ماه سال ۱۴۰۰ صرفاً پس از ثبت اطلاعات آنان در پایگاه اطلاعات کارکنان نظام اداری (پاکنا) صورت می پذیرد. </a:t>
            </a:r>
            <a:r>
              <a:rPr lang="ar-SA" sz="1100" dirty="0">
                <a:cs typeface="B Mitra" panose="00000400000000000000" pitchFamily="2" charset="-78"/>
              </a:rPr>
              <a:t>چگونگی ثبت اطلاعات نيروي انساني وزارت دفاع و پشتیبانی نیروهای مسلح، نیروهای مسلح، وزارت اطلاعات، حفاظت اطلاعات قوه‌ قضاییه، سازمان انرژی اتمی ایران و دبیرخانه شورای عالی امنیت ملی، </a:t>
            </a:r>
            <a:r>
              <a:rPr lang="ar-SA" sz="1100" dirty="0">
                <a:highlight>
                  <a:srgbClr val="000080"/>
                </a:highlight>
                <a:cs typeface="B Mitra" panose="00000400000000000000" pitchFamily="2" charset="-78"/>
              </a:rPr>
              <a:t>کارکنان موضوع ماده (۳) قانون تشکیل سازمان بازرسی کل کشور </a:t>
            </a:r>
            <a:r>
              <a:rPr lang="ar-SA" sz="1100" dirty="0">
                <a:cs typeface="B Mitra" panose="00000400000000000000" pitchFamily="2" charset="-78"/>
              </a:rPr>
              <a:t>– مصوب ۱۳۶۰- و اصلاحات بعدی آن و کارکنان وزارت امورخارجه در شیوه‌نامه‌های مستقلی که تا پایان اردیبهشت ماه توسط سازمان‌های برنامه و بودجه کشور و اداری و استخدامی کشور </a:t>
            </a:r>
            <a:r>
              <a:rPr lang="ar-SA" sz="1100" dirty="0">
                <a:highlight>
                  <a:srgbClr val="000080"/>
                </a:highlight>
                <a:cs typeface="B Mitra" panose="00000400000000000000" pitchFamily="2" charset="-78"/>
              </a:rPr>
              <a:t>و وزارت امور اقتصادی و دارايی </a:t>
            </a:r>
            <a:r>
              <a:rPr lang="ar-SA" sz="1100" dirty="0">
                <a:cs typeface="B Mitra" panose="00000400000000000000" pitchFamily="2" charset="-78"/>
              </a:rPr>
              <a:t>با همکاری دستگاه های اجرایی مذکور تدوین می‌شود، تعیین می‌گردد.</a:t>
            </a:r>
          </a:p>
          <a:p>
            <a:pPr marL="88900" indent="63500" algn="justLow" rtl="1">
              <a:lnSpc>
                <a:spcPts val="2000"/>
              </a:lnSpc>
            </a:pPr>
            <a:r>
              <a:rPr lang="ar-SA" sz="1100" dirty="0">
                <a:cs typeface="B Mitra" panose="00000400000000000000" pitchFamily="2" charset="-78"/>
              </a:rPr>
              <a:t>دریافت شماره مستخدم یا شماره شناسه و انجام امور مختلف اداری و مکاتبات موضوع این ماده باید از طریق سامانه </a:t>
            </a:r>
            <a:r>
              <a:rPr lang="ar-SA" sz="1100" dirty="0">
                <a:highlight>
                  <a:srgbClr val="000080"/>
                </a:highlight>
                <a:cs typeface="B Mitra" panose="00000400000000000000" pitchFamily="2" charset="-78"/>
              </a:rPr>
              <a:t>پایگاه اطلاعات کارکنان نظام اداری (پاکنا)</a:t>
            </a:r>
            <a:r>
              <a:rPr lang="ar-SA" sz="1100" dirty="0">
                <a:cs typeface="B Mitra" panose="00000400000000000000" pitchFamily="2" charset="-78"/>
              </a:rPr>
              <a:t> انجام پذیرد.</a:t>
            </a:r>
          </a:p>
        </p:txBody>
      </p:sp>
      <p:grpSp>
        <p:nvGrpSpPr>
          <p:cNvPr id="472" name="Google Shape;472;p58"/>
          <p:cNvGrpSpPr/>
          <p:nvPr/>
        </p:nvGrpSpPr>
        <p:grpSpPr>
          <a:xfrm flipH="1">
            <a:off x="4182533" y="4075"/>
            <a:ext cx="393539" cy="5157600"/>
            <a:chOff x="3047922" y="4075"/>
            <a:chExt cx="392700" cy="5157600"/>
          </a:xfrm>
        </p:grpSpPr>
        <p:sp>
          <p:nvSpPr>
            <p:cNvPr id="473" name="Google Shape;473;p58"/>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340375"/>
            <a:ext cx="2797200" cy="440079"/>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7" name="Google Shape;471;p58">
            <a:extLst>
              <a:ext uri="{FF2B5EF4-FFF2-40B4-BE49-F238E27FC236}">
                <a16:creationId xmlns:a16="http://schemas.microsoft.com/office/drawing/2014/main" id="{A664B3B4-DCF7-4C29-AC49-053171A56FD4}"/>
              </a:ext>
            </a:extLst>
          </p:cNvPr>
          <p:cNvSpPr txBox="1">
            <a:spLocks/>
          </p:cNvSpPr>
          <p:nvPr/>
        </p:nvSpPr>
        <p:spPr>
          <a:xfrm>
            <a:off x="95702" y="930754"/>
            <a:ext cx="4422664" cy="38023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lvl="0" algn="justLow" rtl="1">
              <a:lnSpc>
                <a:spcPts val="2000"/>
              </a:lnSpc>
            </a:pPr>
            <a:r>
              <a:rPr lang="fa-IR" sz="1600" dirty="0">
                <a:cs typeface="B Mitra" panose="00000400000000000000" pitchFamily="2" charset="-78"/>
              </a:rPr>
              <a:t>ماده 4</a:t>
            </a:r>
          </a:p>
          <a:p>
            <a:pPr marL="88900" lvl="0" indent="63500" algn="justLow" rtl="1">
              <a:lnSpc>
                <a:spcPts val="2000"/>
              </a:lnSpc>
            </a:pPr>
            <a:r>
              <a:rPr lang="fa-IR" sz="1400" dirty="0">
                <a:cs typeface="B Mitra" panose="00000400000000000000" pitchFamily="2" charset="-78"/>
              </a:rPr>
              <a:t>2</a:t>
            </a:r>
            <a:r>
              <a:rPr lang="ar-SA" sz="1400" dirty="0">
                <a:cs typeface="B Mitra" panose="00000400000000000000" pitchFamily="2" charset="-78"/>
              </a:rPr>
              <a:t>- در اجرای بند (الف) تبصره (۲۰) قانون، دستگاه‌های اجرایی تا بیستم اردیبهشت‌ماه سال </a:t>
            </a:r>
            <a:r>
              <a:rPr lang="fa-IR" sz="1400" dirty="0">
                <a:cs typeface="B Mitra" panose="00000400000000000000" pitchFamily="2" charset="-78"/>
              </a:rPr>
              <a:t>1401</a:t>
            </a:r>
            <a:r>
              <a:rPr lang="ar-SA" sz="1400" dirty="0">
                <a:cs typeface="B Mitra" panose="00000400000000000000" pitchFamily="2" charset="-78"/>
              </a:rPr>
              <a:t> موظف به ثبت یا به روزرسانی اطلاعات کارکنان</a:t>
            </a:r>
            <a:r>
              <a:rPr lang="fa-IR" sz="1400" dirty="0">
                <a:cs typeface="B Mitra" panose="00000400000000000000" pitchFamily="2" charset="-78"/>
              </a:rPr>
              <a:t> در </a:t>
            </a:r>
            <a:r>
              <a:rPr lang="fa-IR" sz="1400" dirty="0">
                <a:highlight>
                  <a:srgbClr val="000080"/>
                </a:highlight>
                <a:cs typeface="B Mitra" panose="00000400000000000000" pitchFamily="2" charset="-78"/>
              </a:rPr>
              <a:t>سامانه یکپارچه نظام اداری (کارمند ایران)</a:t>
            </a:r>
            <a:r>
              <a:rPr lang="fa-IR" sz="1400" dirty="0">
                <a:cs typeface="B Mitra" panose="00000400000000000000" pitchFamily="2" charset="-78"/>
              </a:rPr>
              <a:t> هستند. چگونگی ثبت اطلاعات نیروی انسانی وزارت دفاع و پشتیبانی نیروهای مسلح </a:t>
            </a:r>
            <a:r>
              <a:rPr lang="fa-IR" sz="1400" dirty="0">
                <a:highlight>
                  <a:srgbClr val="000080"/>
                </a:highlight>
                <a:cs typeface="B Mitra" panose="00000400000000000000" pitchFamily="2" charset="-78"/>
              </a:rPr>
              <a:t>و شرکت های صنایع نظامی</a:t>
            </a:r>
            <a:r>
              <a:rPr lang="fa-IR" sz="1400" dirty="0">
                <a:cs typeface="B Mitra" panose="00000400000000000000" pitchFamily="2" charset="-78"/>
              </a:rPr>
              <a:t>، نیروهای مسلح، وزارت اطلاعات، حفاظت اطلاعات قوه قضاییه ، سازمان انرژی اتمی ایران </a:t>
            </a:r>
            <a:r>
              <a:rPr lang="fa-IR" sz="1400" dirty="0">
                <a:highlight>
                  <a:srgbClr val="000080"/>
                </a:highlight>
                <a:cs typeface="B Mitra" panose="00000400000000000000" pitchFamily="2" charset="-78"/>
              </a:rPr>
              <a:t>و شرکتهای آن </a:t>
            </a:r>
            <a:r>
              <a:rPr lang="fa-IR" sz="1400" dirty="0">
                <a:cs typeface="B Mitra" panose="00000400000000000000" pitchFamily="2" charset="-78"/>
              </a:rPr>
              <a:t>و دبیرخانه شورای عالی امنیت ملی </a:t>
            </a:r>
            <a:r>
              <a:rPr lang="fa-IR" sz="1400" dirty="0">
                <a:highlight>
                  <a:srgbClr val="000080"/>
                </a:highlight>
                <a:cs typeface="B Mitra" panose="00000400000000000000" pitchFamily="2" charset="-78"/>
              </a:rPr>
              <a:t>و سایر دستگاهها به تشخیص دبیرخانه شورای عالی امنیت ملی</a:t>
            </a:r>
            <a:r>
              <a:rPr lang="fa-IR" sz="1400" dirty="0">
                <a:cs typeface="B Mitra" panose="00000400000000000000" pitchFamily="2" charset="-78"/>
              </a:rPr>
              <a:t> بر اساس ساز و کار اجرایی تعیین شده در شیوه نامه های مستقلی که ظرف دو ماه از تاریخ ابلاغ این تصویب نامه توسط سازمان های برنامه و بودجه کشور و اداری و استخدامی کشور با همکاری دستگاههای اجرایی مذکور تدوین میشود، تعیین می گردد. دریافت شماره مستخدم یا شماره شناسه و انجام امور مختلف اداری و مکاتبات موضوع این ماده باید از طریق </a:t>
            </a:r>
            <a:r>
              <a:rPr lang="fa-IR" sz="1400" dirty="0">
                <a:highlight>
                  <a:srgbClr val="000080"/>
                </a:highlight>
                <a:cs typeface="B Mitra" panose="00000400000000000000" pitchFamily="2" charset="-78"/>
              </a:rPr>
              <a:t>سامانه یکپارچه نظام اداری (کارمند ایران) </a:t>
            </a:r>
            <a:r>
              <a:rPr lang="fa-IR" sz="1400" dirty="0">
                <a:cs typeface="B Mitra" panose="00000400000000000000" pitchFamily="2" charset="-78"/>
              </a:rPr>
              <a:t>انجام پذیرد .</a:t>
            </a:r>
            <a:endParaRPr lang="en-US" sz="1400" dirty="0">
              <a:cs typeface="B Mitra" panose="00000400000000000000" pitchFamily="2" charset="-78"/>
            </a:endParaRPr>
          </a:p>
        </p:txBody>
      </p:sp>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CE9A4DFC-C2DB-441F-A0EA-45F690AB40F5}"/>
                  </a:ext>
                </a:extLst>
              </p:cNvPr>
              <p:cNvGraphicFramePr>
                <a:graphicFrameLocks noChangeAspect="1"/>
              </p:cNvGraphicFramePr>
              <p:nvPr>
                <p:extLst>
                  <p:ext uri="{D42A27DB-BD31-4B8C-83A1-F6EECF244321}">
                    <p14:modId xmlns:p14="http://schemas.microsoft.com/office/powerpoint/2010/main" val="1106683665"/>
                  </p:ext>
                </p:extLst>
              </p:nvPr>
            </p:nvGraphicFramePr>
            <p:xfrm>
              <a:off x="93603" y="4491487"/>
              <a:ext cx="858915" cy="483140"/>
            </p:xfrm>
            <a:graphic>
              <a:graphicData uri="http://schemas.microsoft.com/office/powerpoint/2016/slidezoom">
                <pslz:sldZm>
                  <pslz:sldZmObj sldId="325" cId="2515769262">
                    <pslz:zmPr id="{F5138931-F7E4-4FC7-9C98-FE41287C4F48}" returnToParent="0" transitionDur="1000">
                      <p166:blipFill xmlns:p166="http://schemas.microsoft.com/office/powerpoint/2016/6/main">
                        <a:blip r:embed="rId4"/>
                        <a:stretch>
                          <a:fillRect/>
                        </a:stretch>
                      </p166:blipFill>
                      <p166:spPr xmlns:p166="http://schemas.microsoft.com/office/powerpoint/2016/6/main">
                        <a:xfrm>
                          <a:off x="0" y="0"/>
                          <a:ext cx="858915" cy="483140"/>
                        </a:xfrm>
                        <a:prstGeom prst="rect">
                          <a:avLst/>
                        </a:prstGeom>
                      </p166:spPr>
                    </pslz:zmPr>
                  </pslz:sldZmObj>
                </pslz:sldZm>
              </a:graphicData>
            </a:graphic>
          </p:graphicFrame>
        </mc:Choice>
        <mc:Fallback xmlns="">
          <p:pic>
            <p:nvPicPr>
              <p:cNvPr id="15" name="Slide Zoom 14">
                <a:hlinkClick r:id="rId5" action="ppaction://hlinksldjump"/>
                <a:extLst>
                  <a:ext uri="{FF2B5EF4-FFF2-40B4-BE49-F238E27FC236}">
                    <a16:creationId xmlns:a16="http://schemas.microsoft.com/office/drawing/2014/main" id="{CE9A4DFC-C2DB-441F-A0EA-45F690AB40F5}"/>
                  </a:ext>
                </a:extLst>
              </p:cNvPr>
              <p:cNvPicPr>
                <a:picLocks noGrp="1" noRot="1" noChangeAspect="1" noMove="1" noResize="1" noEditPoints="1" noAdjustHandles="1" noChangeArrowheads="1" noChangeShapeType="1"/>
              </p:cNvPicPr>
              <p:nvPr/>
            </p:nvPicPr>
            <p:blipFill>
              <a:blip r:embed="rId6"/>
              <a:stretch>
                <a:fillRect/>
              </a:stretch>
            </p:blipFill>
            <p:spPr>
              <a:xfrm>
                <a:off x="93603" y="4491487"/>
                <a:ext cx="858915" cy="483140"/>
              </a:xfrm>
              <a:prstGeom prst="rect">
                <a:avLst/>
              </a:prstGeom>
            </p:spPr>
          </p:pic>
        </mc:Fallback>
      </mc:AlternateContent>
    </p:spTree>
    <p:extLst>
      <p:ext uri="{BB962C8B-B14F-4D97-AF65-F5344CB8AC3E}">
        <p14:creationId xmlns:p14="http://schemas.microsoft.com/office/powerpoint/2010/main" val="1003087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308333-7AB5-485F-A984-39A3A3E754A0}"/>
              </a:ext>
            </a:extLst>
          </p:cNvPr>
          <p:cNvSpPr>
            <a:spLocks noGrp="1"/>
          </p:cNvSpPr>
          <p:nvPr>
            <p:ph type="title"/>
          </p:nvPr>
        </p:nvSpPr>
        <p:spPr>
          <a:xfrm flipH="1">
            <a:off x="656944" y="1287261"/>
            <a:ext cx="8158579" cy="2831977"/>
          </a:xfrm>
        </p:spPr>
        <p:txBody>
          <a:bodyPr/>
          <a:lstStyle/>
          <a:p>
            <a:pPr algn="r" rtl="1" fontAlgn="base">
              <a:lnSpc>
                <a:spcPct val="150000"/>
              </a:lnSpc>
            </a:pPr>
            <a:r>
              <a:rPr lang="ar-SA" sz="1400" b="1" dirty="0">
                <a:cs typeface="B Nazanin" panose="00000400000000000000" pitchFamily="2" charset="-78"/>
              </a:rPr>
              <a:t>تبصره </a:t>
            </a:r>
            <a:r>
              <a:rPr lang="fa-IR" sz="1400" b="1" dirty="0">
                <a:cs typeface="B Nazanin" panose="00000400000000000000" pitchFamily="2" charset="-78"/>
              </a:rPr>
              <a:t>9</a:t>
            </a:r>
            <a:br>
              <a:rPr lang="en-US" sz="1400" dirty="0">
                <a:cs typeface="B Nazanin" panose="00000400000000000000" pitchFamily="2" charset="-78"/>
              </a:rPr>
            </a:br>
            <a:r>
              <a:rPr lang="ar-SA" sz="1400" dirty="0">
                <a:cs typeface="B Nazanin" panose="00000400000000000000" pitchFamily="2" charset="-78"/>
              </a:rPr>
              <a:t>ز- ‌دستگاههای اجرائی مندرج در این قانون و پیوست‌های آن مجازند تا دو درصد (۲%) از بودجه هزینه‌ای خود را برای هم افزایی و ارتقای فعالیت‌ها و تولیدات فرهنگی از قبیل موضوعات قرآنی، نمایشی، مطبوعاتی، رسانه‌ای نوین، نشر و کتاب و گردشگری اختصاص دهند. آیین‌‌نامه اجرائی این بند توسط وزارتخانه‌های فرهنگ و ارشاد اسلامی و میراث فرهنگی، گردشگری، صنایع دستی و سازمان تبلیغات اسلامی تهیه و به تصویب هیأت وزیران می‌رسد.</a:t>
            </a:r>
            <a:br>
              <a:rPr lang="fa-IR" sz="1400" dirty="0">
                <a:cs typeface="B Nazanin" panose="00000400000000000000" pitchFamily="2" charset="-78"/>
              </a:rPr>
            </a:br>
            <a:r>
              <a:rPr lang="fa-IR" sz="1400" dirty="0">
                <a:cs typeface="B Nazanin" panose="00000400000000000000" pitchFamily="2" charset="-78"/>
              </a:rPr>
              <a:t>ل- ‌‌به منظور توسعه و ترویج فرهنگ ایثار، شهادت و یکپارچه‌سازی حکمرانی در ترویج و همچنین بسط و گسترش مفهوم ایثار، جهاد، مقاومت و شهادت به عنوان سبک زندگی فاخر و مشارکت دستگاهها در این امر خطیر، کلیه دستگاههای اجرائی موضوع ماده (۲۹) قانون برنامه پنجساله ششم توسعه اقتصادی، اجتماعی و فرهنگی جمهوری اسلامی ایران مکلفند، حداقل یک درصد (۱%) از اعتبارات هزینه‌ای خود را به استثناء فصول (۱) و(۶)، برای ترویج و توسعه فرهنگ ایثار و جهاد و ساماندهی امور ایثارگران، مطابق دستورالعمل اجرائی که توسط شورای عالی ترویج فرهنگ ایثار و شهادت تهیه و ابلاغ می‌گردد، هزینه نمایند.</a:t>
            </a:r>
            <a:br>
              <a:rPr lang="en-US" sz="1400" dirty="0">
                <a:cs typeface="B Nazanin" panose="00000400000000000000" pitchFamily="2" charset="-78"/>
              </a:rPr>
            </a:br>
            <a:endParaRPr lang="en-US" sz="1400" dirty="0">
              <a:cs typeface="B Nazanin" panose="00000400000000000000" pitchFamily="2" charset="-78"/>
            </a:endParaRPr>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4301A3BC-EFD7-4963-B9FB-E9FBD1555F39}"/>
                  </a:ext>
                </a:extLst>
              </p:cNvPr>
              <p:cNvGraphicFramePr>
                <a:graphicFrameLocks noChangeAspect="1"/>
              </p:cNvGraphicFramePr>
              <p:nvPr>
                <p:extLst>
                  <p:ext uri="{D42A27DB-BD31-4B8C-83A1-F6EECF244321}">
                    <p14:modId xmlns:p14="http://schemas.microsoft.com/office/powerpoint/2010/main" val="1798210102"/>
                  </p:ext>
                </p:extLst>
              </p:nvPr>
            </p:nvGraphicFramePr>
            <p:xfrm>
              <a:off x="435009" y="86017"/>
              <a:ext cx="1935329" cy="1088623"/>
            </p:xfrm>
            <a:graphic>
              <a:graphicData uri="http://schemas.microsoft.com/office/powerpoint/2016/slidezoom">
                <pslz:sldZm>
                  <pslz:sldZmObj sldId="308" cId="1530625398">
                    <pslz:zmPr id="{E5FDD147-AF4B-408F-A2CB-8DB5CB65F1FC}" returnToParent="0" transitionDur="1000">
                      <p166:blipFill xmlns:p166="http://schemas.microsoft.com/office/powerpoint/2016/6/main">
                        <a:blip r:embed="rId2"/>
                        <a:stretch>
                          <a:fillRect/>
                        </a:stretch>
                      </p166:blipFill>
                      <p166:spPr xmlns:p166="http://schemas.microsoft.com/office/powerpoint/2016/6/main">
                        <a:xfrm>
                          <a:off x="0" y="0"/>
                          <a:ext cx="1935329" cy="1088623"/>
                        </a:xfrm>
                        <a:prstGeom prst="rect">
                          <a:avLst/>
                        </a:prstGeom>
                      </p166:spPr>
                    </pslz:zmPr>
                  </pslz:sldZmObj>
                </pslz:sldZm>
              </a:graphicData>
            </a:graphic>
          </p:graphicFrame>
        </mc:Choice>
        <mc:Fallback xmlns="">
          <p:pic>
            <p:nvPicPr>
              <p:cNvPr id="4" name="Slide Zoom 3">
                <a:hlinkClick r:id="rId3" action="ppaction://hlinksldjump"/>
                <a:extLst>
                  <a:ext uri="{FF2B5EF4-FFF2-40B4-BE49-F238E27FC236}">
                    <a16:creationId xmlns:a16="http://schemas.microsoft.com/office/drawing/2014/main" id="{4301A3BC-EFD7-4963-B9FB-E9FBD1555F39}"/>
                  </a:ext>
                </a:extLst>
              </p:cNvPr>
              <p:cNvPicPr>
                <a:picLocks noGrp="1" noRot="1" noChangeAspect="1" noMove="1" noResize="1" noEditPoints="1" noAdjustHandles="1" noChangeArrowheads="1" noChangeShapeType="1"/>
              </p:cNvPicPr>
              <p:nvPr/>
            </p:nvPicPr>
            <p:blipFill>
              <a:blip r:embed="rId4"/>
              <a:stretch>
                <a:fillRect/>
              </a:stretch>
            </p:blipFill>
            <p:spPr>
              <a:xfrm>
                <a:off x="435009" y="86017"/>
                <a:ext cx="1935329" cy="1088623"/>
              </a:xfrm>
              <a:prstGeom prst="rect">
                <a:avLst/>
              </a:prstGeom>
            </p:spPr>
          </p:pic>
        </mc:Fallback>
      </mc:AlternateContent>
    </p:spTree>
    <p:extLst>
      <p:ext uri="{BB962C8B-B14F-4D97-AF65-F5344CB8AC3E}">
        <p14:creationId xmlns:p14="http://schemas.microsoft.com/office/powerpoint/2010/main" val="2209579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308333-7AB5-485F-A984-39A3A3E754A0}"/>
              </a:ext>
            </a:extLst>
          </p:cNvPr>
          <p:cNvSpPr>
            <a:spLocks noGrp="1"/>
          </p:cNvSpPr>
          <p:nvPr>
            <p:ph type="title"/>
          </p:nvPr>
        </p:nvSpPr>
        <p:spPr>
          <a:xfrm flipH="1">
            <a:off x="656943" y="1029811"/>
            <a:ext cx="8158579" cy="3089428"/>
          </a:xfrm>
        </p:spPr>
        <p:txBody>
          <a:bodyPr/>
          <a:lstStyle/>
          <a:p>
            <a:pPr algn="r" rtl="1" fontAlgn="base">
              <a:lnSpc>
                <a:spcPct val="150000"/>
              </a:lnSpc>
            </a:pPr>
            <a:r>
              <a:rPr lang="fa-IR" sz="1200" b="1" dirty="0">
                <a:cs typeface="B Nazanin" panose="00000400000000000000" pitchFamily="2" charset="-78"/>
              </a:rPr>
              <a:t>تبصره 18 - بند و</a:t>
            </a:r>
            <a:br>
              <a:rPr lang="fa-IR" sz="1200" dirty="0">
                <a:cs typeface="B Nazanin" panose="00000400000000000000" pitchFamily="2" charset="-78"/>
              </a:rPr>
            </a:br>
            <a:r>
              <a:rPr lang="ar-SA" sz="1200" dirty="0">
                <a:cs typeface="B Nazanin" panose="00000400000000000000" pitchFamily="2" charset="-78"/>
              </a:rPr>
              <a:t>۲- ‌کلیه شرکتهای دولتی و شرکتها و دستگاههایی که شمول قانون بر آنها مستلزم ذکر نام و یا تصریح نام است موظفند اعتبارات مورد نیاز اجرای برنامه‌های ارتقای بهره‌وری را به صورت مستقل پیش‌بینی و در قالب بودجه سالانه به تصویب مجامع عمومی و یا سایر مراجع قانونی ذی‌ربط برسانند و گزارش آن را تا پایان خردادماه سال ۱۴۰۱ به سازمان‌ برنامه و بودجه کشور و سازمان ملی بهره‌وری و کمیسیون‌های برنامه و بودجه و محاسبات و جهش و رونق تولید و نظارت بر اصل چهل و چهارم(۴۴) قانون اساسی ارائه کنند. سازمان‌ أخیرالذکر موظف است گزارش ارزیابی وضعیت بهره‌وری سال ۱۴۰۰ شرکتهای دولتی را تا پایان شهریور‌ماه سال ۱۴۰۱ در اختیار سازمان برنامه و بودجه کشور و سازمان اداری و استخدامی کشور قرار دهد و بر تحقق این بند و اهداف و شاخصهای پیش‌بینی‌شده نظارت نموده و گزارش اقدامات انجام‌یافته را برای شش‌ماهه اول و دوم به هیأت وزیران ارائه نمایند. پرداخت هرگونه پاداش سالانه به اعضای هیأت‌مدیره و مدیران این شرکتها با رعایت ماده(۸۴) قانون الحاق برخی مواد به قانون تنظیم بخشی از مقررات مالی دولت(۲) و ماده(۲۴۱) لایحه قانونی اصلاح قسمتی از قانون تجارت مصوب ۲۴/۱۲/۱۳۴۷ با اصلاحات و الحاقات بعدی صرفاً براساس نتایج گزارش مزبور و تأیید سازمان‌های برنامه و بودجه کشور و اداری و استخدامی کشور قابل اقدام است. مدیران عامل و اعضای هیأت مدیره شرکتهای مذکور در این بند چنانچه از اجرای این بند از قانون در مهلت قانونی مقرر استنکاف نمایند، به مجازات ماده (۱۹) قانون مجازات اسلامی (ردیف اول مجازات درجه ۶) به حبس بیش از شش‌ماه تا دو سال محکوم می‌شوند.</a:t>
            </a:r>
            <a:br>
              <a:rPr lang="ar-SA" sz="1200" dirty="0">
                <a:cs typeface="B Nazanin" panose="00000400000000000000" pitchFamily="2" charset="-78"/>
              </a:rPr>
            </a:br>
            <a:r>
              <a:rPr lang="ar-SA" sz="1200" dirty="0">
                <a:cs typeface="B Nazanin" panose="00000400000000000000" pitchFamily="2" charset="-78"/>
              </a:rPr>
              <a:t>آیین‌نامه اجرائی این بند به پیشنهاد سازمان‌های اداری و استخدامی کشور و برنامه و بودجه کشور به تصویب هیأت وزیران می‌رسد.</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1E7A1E07-4C2E-4FA0-946F-554F73E848CD}"/>
                  </a:ext>
                </a:extLst>
              </p:cNvPr>
              <p:cNvGraphicFramePr>
                <a:graphicFrameLocks noChangeAspect="1"/>
              </p:cNvGraphicFramePr>
              <p:nvPr>
                <p:extLst>
                  <p:ext uri="{D42A27DB-BD31-4B8C-83A1-F6EECF244321}">
                    <p14:modId xmlns:p14="http://schemas.microsoft.com/office/powerpoint/2010/main" val="2238902089"/>
                  </p:ext>
                </p:extLst>
              </p:nvPr>
            </p:nvGraphicFramePr>
            <p:xfrm>
              <a:off x="552634" y="115410"/>
              <a:ext cx="1820909" cy="1024261"/>
            </p:xfrm>
            <a:graphic>
              <a:graphicData uri="http://schemas.microsoft.com/office/powerpoint/2016/slidezoom">
                <pslz:sldZm>
                  <pslz:sldZmObj sldId="314" cId="1267819653">
                    <pslz:zmPr id="{393F2481-6EEA-42EA-8C9A-5BA565ABBB84}" returnToParent="0" transitionDur="1000">
                      <p166:blipFill xmlns:p166="http://schemas.microsoft.com/office/powerpoint/2016/6/main">
                        <a:blip r:embed="rId2"/>
                        <a:stretch>
                          <a:fillRect/>
                        </a:stretch>
                      </p166:blipFill>
                      <p166:spPr xmlns:p166="http://schemas.microsoft.com/office/powerpoint/2016/6/main">
                        <a:xfrm>
                          <a:off x="0" y="0"/>
                          <a:ext cx="1820909" cy="1024261"/>
                        </a:xfrm>
                        <a:prstGeom prst="rect">
                          <a:avLst/>
                        </a:prstGeom>
                      </p166:spPr>
                    </pslz:zmPr>
                  </pslz:sldZmObj>
                </pslz:sldZm>
              </a:graphicData>
            </a:graphic>
          </p:graphicFrame>
        </mc:Choice>
        <mc:Fallback xmlns="">
          <p:pic>
            <p:nvPicPr>
              <p:cNvPr id="3" name="Slide Zoom 2">
                <a:hlinkClick r:id="rId3" action="ppaction://hlinksldjump"/>
                <a:extLst>
                  <a:ext uri="{FF2B5EF4-FFF2-40B4-BE49-F238E27FC236}">
                    <a16:creationId xmlns:a16="http://schemas.microsoft.com/office/drawing/2014/main" id="{1E7A1E07-4C2E-4FA0-946F-554F73E848CD}"/>
                  </a:ext>
                </a:extLst>
              </p:cNvPr>
              <p:cNvPicPr>
                <a:picLocks noGrp="1" noRot="1" noChangeAspect="1" noMove="1" noResize="1" noEditPoints="1" noAdjustHandles="1" noChangeArrowheads="1" noChangeShapeType="1"/>
              </p:cNvPicPr>
              <p:nvPr/>
            </p:nvPicPr>
            <p:blipFill>
              <a:blip r:embed="rId4"/>
              <a:stretch>
                <a:fillRect/>
              </a:stretch>
            </p:blipFill>
            <p:spPr>
              <a:xfrm>
                <a:off x="552634" y="115410"/>
                <a:ext cx="1820909" cy="1024261"/>
              </a:xfrm>
              <a:prstGeom prst="rect">
                <a:avLst/>
              </a:prstGeom>
            </p:spPr>
          </p:pic>
        </mc:Fallback>
      </mc:AlternateContent>
    </p:spTree>
    <p:extLst>
      <p:ext uri="{BB962C8B-B14F-4D97-AF65-F5344CB8AC3E}">
        <p14:creationId xmlns:p14="http://schemas.microsoft.com/office/powerpoint/2010/main" val="874809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308333-7AB5-485F-A984-39A3A3E754A0}"/>
              </a:ext>
            </a:extLst>
          </p:cNvPr>
          <p:cNvSpPr>
            <a:spLocks noGrp="1"/>
          </p:cNvSpPr>
          <p:nvPr>
            <p:ph type="title"/>
          </p:nvPr>
        </p:nvSpPr>
        <p:spPr>
          <a:xfrm flipH="1">
            <a:off x="656943" y="1029811"/>
            <a:ext cx="8158579" cy="3089428"/>
          </a:xfrm>
        </p:spPr>
        <p:txBody>
          <a:bodyPr/>
          <a:lstStyle/>
          <a:p>
            <a:pPr algn="r" rtl="1" fontAlgn="base">
              <a:lnSpc>
                <a:spcPct val="150000"/>
              </a:lnSpc>
            </a:pPr>
            <a:r>
              <a:rPr lang="fa-IR" sz="1200" b="1" dirty="0">
                <a:cs typeface="B Nazanin" panose="00000400000000000000" pitchFamily="2" charset="-78"/>
              </a:rPr>
              <a:t>تبصره 12 - بند الف</a:t>
            </a:r>
            <a:br>
              <a:rPr lang="fa-IR" sz="1200" dirty="0">
                <a:cs typeface="B Nazanin" panose="00000400000000000000" pitchFamily="2" charset="-78"/>
              </a:rPr>
            </a:br>
            <a:r>
              <a:rPr lang="fa-IR" sz="1400" dirty="0">
                <a:cs typeface="B Nazanin" panose="00000400000000000000" pitchFamily="2" charset="-78"/>
              </a:rPr>
              <a:t>6</a:t>
            </a:r>
            <a:r>
              <a:rPr lang="ar-SA" sz="1400" dirty="0">
                <a:cs typeface="B Nazanin" panose="00000400000000000000" pitchFamily="2" charset="-78"/>
              </a:rPr>
              <a:t>- ‌در اجرای ماده(۳۰) قانون برنامه پنجساله ششم توسعه اقتصادی، اجتماعی و فرهنگی جمهوری اسلامی ایران و در راستای رفع تبعیض حقوق شاغلان دستگاههای اجرائی و ماده (۷۱) قانون احکام دائمی برنامه‌های توسعه کشور و بندهای(ت) و(ث) ماده(۷) قانون برنامه پنجساله ششم توسعه اقتصادی، اجتماعی و فرهنگی جمهوری اسلامی ایران، هرگونه تصویبنامه، بخشنامه، دستورالعمل، تغییر تشکیلات، طبقه‌بندی مشاغل و همچنین مصوبات هیأتهای امناء و نظایر آن در دستگاههای اجرائی مشمول ماده(۲۹) قانون برنامه پنجساله ششم توسعه اقتصادی، اجتماعی و فرهنگی جمهوری اسلامی ایران و همچنین سازمان انرژی اتمی و دستگاههای اجرائی مشمول ماده(۱) قانون احکام دائمی برنامه‌های توسعه‌ کشور، منوط به رعایت ترتیبات مقرر در ماده (۷۴) قانون مدیریت خدمات کشوری، بند(ج) ماده (۷) قانون برنامه پنجساله ششم توسعه اقتصادی، اجتماعی و فرهنگی جمهوری اسلامی ایران و أخذ مجوز مکتوب از سازمان برنامه و بودجه کشور مبنی بر تأمین اعتبارات مورد نیاز در این قانون می‌باشد.</a:t>
            </a:r>
            <a:endParaRPr lang="ar-SA" sz="1200" dirty="0">
              <a:cs typeface="B Nazanin" panose="00000400000000000000" pitchFamily="2" charset="-78"/>
            </a:endParaRPr>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A7DFFB32-D78F-4368-8636-975B5AD1430B}"/>
                  </a:ext>
                </a:extLst>
              </p:cNvPr>
              <p:cNvGraphicFramePr>
                <a:graphicFrameLocks noChangeAspect="1"/>
              </p:cNvGraphicFramePr>
              <p:nvPr>
                <p:extLst>
                  <p:ext uri="{D42A27DB-BD31-4B8C-83A1-F6EECF244321}">
                    <p14:modId xmlns:p14="http://schemas.microsoft.com/office/powerpoint/2010/main" val="3178337791"/>
                  </p:ext>
                </p:extLst>
              </p:nvPr>
            </p:nvGraphicFramePr>
            <p:xfrm>
              <a:off x="355111" y="160355"/>
              <a:ext cx="1535833" cy="863906"/>
            </p:xfrm>
            <a:graphic>
              <a:graphicData uri="http://schemas.microsoft.com/office/powerpoint/2016/slidezoom">
                <pslz:sldZm>
                  <pslz:sldZmObj sldId="327" cId="3972717546">
                    <pslz:zmPr id="{BAB78921-E1FA-43E8-B8DA-7FC50B08113A}" returnToParent="0" transitionDur="1000">
                      <p166:blipFill xmlns:p166="http://schemas.microsoft.com/office/powerpoint/2016/6/main">
                        <a:blip r:embed="rId2"/>
                        <a:stretch>
                          <a:fillRect/>
                        </a:stretch>
                      </p166:blipFill>
                      <p166:spPr xmlns:p166="http://schemas.microsoft.com/office/powerpoint/2016/6/main">
                        <a:xfrm>
                          <a:off x="0" y="0"/>
                          <a:ext cx="1535833" cy="863906"/>
                        </a:xfrm>
                        <a:prstGeom prst="rect">
                          <a:avLst/>
                        </a:prstGeom>
                      </p166:spPr>
                    </pslz:zmPr>
                  </pslz:sldZmObj>
                </pslz:sldZm>
              </a:graphicData>
            </a:graphic>
          </p:graphicFrame>
        </mc:Choice>
        <mc:Fallback xmlns="">
          <p:pic>
            <p:nvPicPr>
              <p:cNvPr id="4" name="Slide Zoom 3">
                <a:hlinkClick r:id="rId3" action="ppaction://hlinksldjump"/>
                <a:extLst>
                  <a:ext uri="{FF2B5EF4-FFF2-40B4-BE49-F238E27FC236}">
                    <a16:creationId xmlns:a16="http://schemas.microsoft.com/office/drawing/2014/main" id="{A7DFFB32-D78F-4368-8636-975B5AD1430B}"/>
                  </a:ext>
                </a:extLst>
              </p:cNvPr>
              <p:cNvPicPr>
                <a:picLocks noGrp="1" noRot="1" noChangeAspect="1" noMove="1" noResize="1" noEditPoints="1" noAdjustHandles="1" noChangeArrowheads="1" noChangeShapeType="1"/>
              </p:cNvPicPr>
              <p:nvPr/>
            </p:nvPicPr>
            <p:blipFill>
              <a:blip r:embed="rId4"/>
              <a:stretch>
                <a:fillRect/>
              </a:stretch>
            </p:blipFill>
            <p:spPr>
              <a:xfrm>
                <a:off x="355111" y="160355"/>
                <a:ext cx="1535833" cy="863906"/>
              </a:xfrm>
              <a:prstGeom prst="rect">
                <a:avLst/>
              </a:prstGeom>
            </p:spPr>
          </p:pic>
        </mc:Fallback>
      </mc:AlternateContent>
    </p:spTree>
    <p:extLst>
      <p:ext uri="{BB962C8B-B14F-4D97-AF65-F5344CB8AC3E}">
        <p14:creationId xmlns:p14="http://schemas.microsoft.com/office/powerpoint/2010/main" val="1410600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70495E-DF92-472E-8A2A-8BE61D224C25}"/>
              </a:ext>
            </a:extLst>
          </p:cNvPr>
          <p:cNvSpPr/>
          <p:nvPr/>
        </p:nvSpPr>
        <p:spPr>
          <a:xfrm>
            <a:off x="539318" y="1253057"/>
            <a:ext cx="8065363" cy="2246769"/>
          </a:xfrm>
          <a:prstGeom prst="rect">
            <a:avLst/>
          </a:prstGeom>
        </p:spPr>
        <p:txBody>
          <a:bodyPr wrap="square">
            <a:spAutoFit/>
          </a:bodyPr>
          <a:lstStyle/>
          <a:p>
            <a:pPr algn="r" rtl="1"/>
            <a:r>
              <a:rPr lang="fa-IR" b="1" dirty="0">
                <a:solidFill>
                  <a:srgbClr val="FFFFFF"/>
                </a:solidFill>
                <a:latin typeface="Fira Sans Extra Condensed Medium"/>
                <a:cs typeface="B Nazanin" panose="00000400000000000000" pitchFamily="2" charset="-78"/>
                <a:sym typeface="Fira Sans Extra Condensed Medium"/>
              </a:rPr>
              <a:t>قانون مدیریت خدمات کشوری</a:t>
            </a:r>
            <a:endParaRPr lang="en-US" b="1" dirty="0">
              <a:solidFill>
                <a:srgbClr val="FFFFFF"/>
              </a:solidFill>
              <a:latin typeface="Fira Sans Extra Condensed Medium"/>
              <a:cs typeface="B Nazanin" panose="00000400000000000000" pitchFamily="2" charset="-78"/>
              <a:sym typeface="Fira Sans Extra Condensed Medium"/>
            </a:endParaRPr>
          </a:p>
          <a:p>
            <a:pPr algn="r" rtl="1"/>
            <a:r>
              <a:rPr lang="fa-IR" dirty="0">
                <a:solidFill>
                  <a:srgbClr val="FFFFFF"/>
                </a:solidFill>
                <a:latin typeface="Fira Sans Extra Condensed Medium"/>
                <a:cs typeface="B Nazanin" panose="00000400000000000000" pitchFamily="2" charset="-78"/>
                <a:sym typeface="Fira Sans Extra Condensed Medium"/>
              </a:rPr>
              <a:t>ماده 74- به منظور هماهنگی در تعیین حقوق و مزایای کارمندان دستگاههای اجرایی، شورای حقوق و دستمزد با عضویت رئیس سازمان مدیریت و برنامه‌ریزی کشور و وزیر امور اقتصادی و دارایی و دو نفر از وزرا به انتخاب هیئت وزیران و رئیس دستگاه ذی‌ربط و مجموعاً دو نفر نماینده از کمیسیونهای اجتماعی و برنامه‌ و بودجه‌ و محاسبات مجلس شورای اسلامی (به عنوان ناظر) تشکیل می‌شود، کلیه‌ دستگاههای اجرایی اعم از این که مشمول مقررات این قانون باشند یا نباشند مکلفند قبل از اتخاذ تصمیم در مراجع قانونی ذی‌ربط برای تعیین و یا تغییر مبانی و مقررات حقوق و مزایای کارمندان خود و یا هر نوع پرداخت جدید موافقت شورای مذکور را کسب کنند. مصوبات و تصمیمات شورا پس از تأید رئیس جمهور قابل اجرا است.</a:t>
            </a:r>
            <a:br>
              <a:rPr lang="fa-IR" dirty="0">
                <a:solidFill>
                  <a:srgbClr val="FFFFFF"/>
                </a:solidFill>
                <a:latin typeface="Fira Sans Extra Condensed Medium"/>
                <a:cs typeface="B Nazanin" panose="00000400000000000000" pitchFamily="2" charset="-78"/>
                <a:sym typeface="Fira Sans Extra Condensed Medium"/>
              </a:rPr>
            </a:br>
            <a:r>
              <a:rPr lang="fa-IR" dirty="0">
                <a:solidFill>
                  <a:srgbClr val="FFFFFF"/>
                </a:solidFill>
                <a:latin typeface="Fira Sans Extra Condensed Medium"/>
                <a:cs typeface="B Nazanin" panose="00000400000000000000" pitchFamily="2" charset="-78"/>
                <a:sym typeface="Fira Sans Extra Condensed Medium"/>
              </a:rPr>
              <a:t>وظایف دبیرخانه شورای حقوق و دستمزد به عهده سازمان خواهد بود.</a:t>
            </a:r>
            <a:br>
              <a:rPr lang="fa-IR" dirty="0">
                <a:solidFill>
                  <a:srgbClr val="FFFFFF"/>
                </a:solidFill>
                <a:latin typeface="Fira Sans Extra Condensed Medium"/>
                <a:cs typeface="B Nazanin" panose="00000400000000000000" pitchFamily="2" charset="-78"/>
                <a:sym typeface="Fira Sans Extra Condensed Medium"/>
              </a:rPr>
            </a:br>
            <a:r>
              <a:rPr lang="fa-IR" dirty="0">
                <a:solidFill>
                  <a:srgbClr val="FFFFFF"/>
                </a:solidFill>
                <a:latin typeface="Fira Sans Extra Condensed Medium"/>
                <a:cs typeface="B Nazanin" panose="00000400000000000000" pitchFamily="2" charset="-78"/>
                <a:sym typeface="Fira Sans Extra Condensed Medium"/>
              </a:rPr>
              <a:t>تبصره - هیئت وزیران و سایر مراجعی که اختیار تنظیم مقررات پرداخت دارند، موظفند قبل از هر گونه تصمیم‌گیری نظر موافق این شورا را اخذ نمایند.</a:t>
            </a:r>
            <a:endParaRPr lang="en-US" dirty="0">
              <a:solidFill>
                <a:srgbClr val="FFFFFF"/>
              </a:solidFill>
              <a:latin typeface="Fira Sans Extra Condensed Medium"/>
              <a:cs typeface="B Nazanin" panose="00000400000000000000" pitchFamily="2" charset="-78"/>
              <a:sym typeface="Fira Sans Extra Condensed Medium"/>
            </a:endParaRPr>
          </a:p>
        </p:txBody>
      </p:sp>
    </p:spTree>
    <p:extLst>
      <p:ext uri="{BB962C8B-B14F-4D97-AF65-F5344CB8AC3E}">
        <p14:creationId xmlns:p14="http://schemas.microsoft.com/office/powerpoint/2010/main" val="3012869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308333-7AB5-485F-A984-39A3A3E754A0}"/>
              </a:ext>
            </a:extLst>
          </p:cNvPr>
          <p:cNvSpPr>
            <a:spLocks noGrp="1"/>
          </p:cNvSpPr>
          <p:nvPr>
            <p:ph type="title"/>
          </p:nvPr>
        </p:nvSpPr>
        <p:spPr>
          <a:xfrm flipH="1">
            <a:off x="656943" y="1029811"/>
            <a:ext cx="8158579" cy="3089428"/>
          </a:xfrm>
        </p:spPr>
        <p:txBody>
          <a:bodyPr/>
          <a:lstStyle/>
          <a:p>
            <a:pPr algn="r" rtl="1" fontAlgn="base">
              <a:lnSpc>
                <a:spcPct val="150000"/>
              </a:lnSpc>
            </a:pPr>
            <a:r>
              <a:rPr lang="fa-IR" sz="1200" b="1" dirty="0">
                <a:cs typeface="B Nazanin" panose="00000400000000000000" pitchFamily="2" charset="-78"/>
              </a:rPr>
              <a:t>تبصره 4 - بند الف</a:t>
            </a:r>
            <a:br>
              <a:rPr lang="fa-IR" sz="1200" dirty="0">
                <a:cs typeface="B Nazanin" panose="00000400000000000000" pitchFamily="2" charset="-78"/>
              </a:rPr>
            </a:br>
            <a:r>
              <a:rPr lang="fa-IR" sz="1200" dirty="0">
                <a:cs typeface="B Nazanin" panose="00000400000000000000" pitchFamily="2" charset="-78"/>
              </a:rPr>
              <a:t>الف- ‌در سال ۱۴۰۱ به دولت اجازه داده می‌شود با رعایت قوانین و مقررات از طریق دستگاههای اجرائی و به منظور جلب مشارکت بخش غیر‌دولتی جهت اتمام هرچه سریعتر طرح(پروژه‌)های تملک دارایی‌های سرمایه‌ای(‌نیمه تمام، آماده بهره‌برداری و جدید) از قبیل طرح(پروژه)‌های شبکه ملی اطلاعات تا ده درصد(۱۰%) از سرجمع اعتبارات تملک دارایی‌های سرمایه‌ای مربوط به هر دستگاه اجرائی را صرف حمایت از طرح(پروژه‌‌)هایی کند که بخش غیر‌دولتی در آنها مشارکت می‌نمایند. </a:t>
            </a:r>
            <a:endParaRPr lang="ar-SA" sz="1200" dirty="0">
              <a:cs typeface="B Nazanin" panose="00000400000000000000" pitchFamily="2" charset="-78"/>
            </a:endParaRP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46D6037A-B670-4C13-B885-385E3C2742DB}"/>
                  </a:ext>
                </a:extLst>
              </p:cNvPr>
              <p:cNvGraphicFramePr>
                <a:graphicFrameLocks noChangeAspect="1"/>
              </p:cNvGraphicFramePr>
              <p:nvPr>
                <p:extLst>
                  <p:ext uri="{D42A27DB-BD31-4B8C-83A1-F6EECF244321}">
                    <p14:modId xmlns:p14="http://schemas.microsoft.com/office/powerpoint/2010/main" val="2576287240"/>
                  </p:ext>
                </p:extLst>
              </p:nvPr>
            </p:nvGraphicFramePr>
            <p:xfrm>
              <a:off x="390622" y="142044"/>
              <a:ext cx="1597976" cy="898862"/>
            </p:xfrm>
            <a:graphic>
              <a:graphicData uri="http://schemas.microsoft.com/office/powerpoint/2016/slidezoom">
                <pslz:sldZm>
                  <pslz:sldZmObj sldId="332" cId="3331081870">
                    <pslz:zmPr id="{3F0CDE76-F309-4B9F-906E-8FF5934DDA6E}" returnToParent="0" transitionDur="1000">
                      <p166:blipFill xmlns:p166="http://schemas.microsoft.com/office/powerpoint/2016/6/main">
                        <a:blip r:embed="rId2"/>
                        <a:stretch>
                          <a:fillRect/>
                        </a:stretch>
                      </p166:blipFill>
                      <p166:spPr xmlns:p166="http://schemas.microsoft.com/office/powerpoint/2016/6/main">
                        <a:xfrm>
                          <a:off x="0" y="0"/>
                          <a:ext cx="1597976" cy="898862"/>
                        </a:xfrm>
                        <a:prstGeom prst="rect">
                          <a:avLst/>
                        </a:prstGeom>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id="{46D6037A-B670-4C13-B885-385E3C2742DB}"/>
                  </a:ext>
                </a:extLst>
              </p:cNvPr>
              <p:cNvPicPr>
                <a:picLocks noGrp="1" noRot="1" noChangeAspect="1" noMove="1" noResize="1" noEditPoints="1" noAdjustHandles="1" noChangeArrowheads="1" noChangeShapeType="1"/>
              </p:cNvPicPr>
              <p:nvPr/>
            </p:nvPicPr>
            <p:blipFill>
              <a:blip r:embed="rId4"/>
              <a:stretch>
                <a:fillRect/>
              </a:stretch>
            </p:blipFill>
            <p:spPr>
              <a:xfrm>
                <a:off x="390622" y="142044"/>
                <a:ext cx="1597976" cy="898862"/>
              </a:xfrm>
              <a:prstGeom prst="rect">
                <a:avLst/>
              </a:prstGeom>
            </p:spPr>
          </p:pic>
        </mc:Fallback>
      </mc:AlternateContent>
    </p:spTree>
    <p:extLst>
      <p:ext uri="{BB962C8B-B14F-4D97-AF65-F5344CB8AC3E}">
        <p14:creationId xmlns:p14="http://schemas.microsoft.com/office/powerpoint/2010/main" val="2264661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308333-7AB5-485F-A984-39A3A3E754A0}"/>
              </a:ext>
            </a:extLst>
          </p:cNvPr>
          <p:cNvSpPr>
            <a:spLocks noGrp="1"/>
          </p:cNvSpPr>
          <p:nvPr>
            <p:ph type="title"/>
          </p:nvPr>
        </p:nvSpPr>
        <p:spPr>
          <a:xfrm flipH="1">
            <a:off x="656943" y="1029811"/>
            <a:ext cx="8158579" cy="3089428"/>
          </a:xfrm>
        </p:spPr>
        <p:txBody>
          <a:bodyPr/>
          <a:lstStyle/>
          <a:p>
            <a:pPr algn="r" rtl="1" fontAlgn="base">
              <a:lnSpc>
                <a:spcPct val="150000"/>
              </a:lnSpc>
            </a:pPr>
            <a:r>
              <a:rPr lang="fa-IR" sz="1100" b="1" dirty="0">
                <a:cs typeface="B Nazanin" panose="00000400000000000000" pitchFamily="2" charset="-78"/>
              </a:rPr>
              <a:t>تبصره 18 - بند ب</a:t>
            </a:r>
            <a:br>
              <a:rPr lang="fa-IR" sz="1100" dirty="0">
                <a:cs typeface="B Nazanin" panose="00000400000000000000" pitchFamily="2" charset="-78"/>
              </a:rPr>
            </a:br>
            <a:r>
              <a:rPr lang="ar-SA" sz="1100" dirty="0">
                <a:cs typeface="B Nazanin" panose="00000400000000000000" pitchFamily="2" charset="-78"/>
              </a:rPr>
              <a:t>۳- ‌دستگاههای اجرائی موضوع ماده(۲۹) قانون برنامه پنجساله ششم توسعه اقتصادی، اجتماعی و فرهنگی جمهوری اسلامی ایران مکلفند اطلاعات اموال غیرمنقول، انفال و اموال تملیکی که به عنوان مالک، بهره‌بردار متولی و نماینده دولت در اختیار دارند به استثنای اماکن نظامی را در سامانه جامع اموال دستگاههای اجرائی (سادا) ثبت و تکمیل نمایند. وزارت امور اقتصادی و دارایی مجاز است اموال غیرمنقول ثبت نشده در سامانه جامع اموال(سادا) را از طریق بازرسی ادواری، برون‌سپاری برای برداشت میدانی اطلاعات یا گزارش‌های مردمی با اختصاص پاداش متعارف شناسایی و نسبت به اصلاح اسناد مالکیت آنها به نام دولت جمهوری اسلامی ایران با نمایندگی وزارت امور اقتصادی و دارایی به عنوان امین اموال و فروش و تعیین تکلیف آنها اقدام نماید. پرداخت هرگونه اعتبارات از جمله طرحهای تعمیرات اساسی و ماشین‌آلات و تجهیزات، هزینه آب و برق در سال ۱۴۰۱ و همچنین هرگونه پرداخت برای تجهیز، نگهداری و سایر هزینه‌ها از محل درآمدهای اختصاصی، سایر منابع و یا اعتبارات و منابع شرکتهای دولتی برای موارد ثبت نشده در سامانه سادا ممنوع است. عدم اجرای این بند توسط کارکنان دستگاهها به منزله تصرف غیرقانونی در اموال و وجوه دولتی است. اعتبارات لازم برای هزینه‌های مربوط از جمله هزینه برون‌سپاری برداشت میدانی اطلاعات، پاداش اشخاص مؤثر در شناسایی اموال غیرمنقول، عوارض، تهیه نقشه، حق‌الزحمه کارشناس، هزینه‌های ثبتی، تغییر کاربری، عوارض شهرداری و مالیات، در ردیف (۵۹- ‌۵۵۰۰۰۰) ذیل ردیف اعتبارات وزارت امور اقتصادی و دارایی پیش‌بینی می‌شود.</a:t>
            </a:r>
            <a:br>
              <a:rPr lang="ar-SA" sz="1100" dirty="0">
                <a:cs typeface="B Nazanin" panose="00000400000000000000" pitchFamily="2" charset="-78"/>
              </a:rPr>
            </a:br>
            <a:r>
              <a:rPr lang="ar-SA" sz="1100" dirty="0">
                <a:cs typeface="B Nazanin" panose="00000400000000000000" pitchFamily="2" charset="-78"/>
              </a:rPr>
              <a:t>نیروهای مسلح اماکن امنیتی، دستگاههای زیرنظر مقام معظم رهبری و سازمان انرژی اتمی از احکام این بند مستثنی هستند.</a:t>
            </a:r>
            <a:br>
              <a:rPr lang="ar-SA" sz="1100" dirty="0">
                <a:cs typeface="B Nazanin" panose="00000400000000000000" pitchFamily="2" charset="-78"/>
              </a:rPr>
            </a:br>
            <a:r>
              <a:rPr lang="ar-SA" sz="1100" dirty="0">
                <a:cs typeface="B Nazanin" panose="00000400000000000000" pitchFamily="2" charset="-78"/>
              </a:rPr>
              <a:t>وزارت اموراقتصادی و دارایی مکلف است گزارش عملکرد این بند را هر سه ماه یکبار به کمیسیون‌های اقتصادی، برنامه و بودجه و محاسبات و جهش و رونق تولید و نظارت بر اصل چهل و چهارم(۴۴) قانون اساسی مجلس شورای اسلامی و دیوان محاسبات کشور ارائه نماید.</a:t>
            </a:r>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6E073ED4-2EED-44A4-9863-0A098CD56FE6}"/>
                  </a:ext>
                </a:extLst>
              </p:cNvPr>
              <p:cNvGraphicFramePr>
                <a:graphicFrameLocks noChangeAspect="1"/>
              </p:cNvGraphicFramePr>
              <p:nvPr>
                <p:extLst>
                  <p:ext uri="{D42A27DB-BD31-4B8C-83A1-F6EECF244321}">
                    <p14:modId xmlns:p14="http://schemas.microsoft.com/office/powerpoint/2010/main" val="119197611"/>
                  </p:ext>
                </p:extLst>
              </p:nvPr>
            </p:nvGraphicFramePr>
            <p:xfrm>
              <a:off x="656943" y="381044"/>
              <a:ext cx="1340533" cy="754050"/>
            </p:xfrm>
            <a:graphic>
              <a:graphicData uri="http://schemas.microsoft.com/office/powerpoint/2016/slidezoom">
                <pslz:sldZm>
                  <pslz:sldZmObj sldId="337" cId="668916070">
                    <pslz:zmPr id="{06228055-08B5-4934-BB71-B5525B3D7B69}" returnToParent="0" transitionDur="1000">
                      <p166:blipFill xmlns:p166="http://schemas.microsoft.com/office/powerpoint/2016/6/main">
                        <a:blip r:embed="rId2"/>
                        <a:stretch>
                          <a:fillRect/>
                        </a:stretch>
                      </p166:blipFill>
                      <p166:spPr xmlns:p166="http://schemas.microsoft.com/office/powerpoint/2016/6/main">
                        <a:xfrm>
                          <a:off x="0" y="0"/>
                          <a:ext cx="1340533" cy="754050"/>
                        </a:xfrm>
                        <a:prstGeom prst="rect">
                          <a:avLst/>
                        </a:prstGeom>
                      </p166:spPr>
                    </pslz:zmPr>
                  </pslz:sldZmObj>
                </pslz:sldZm>
              </a:graphicData>
            </a:graphic>
          </p:graphicFrame>
        </mc:Choice>
        <mc:Fallback xmlns="">
          <p:pic>
            <p:nvPicPr>
              <p:cNvPr id="4" name="Slide Zoom 3">
                <a:hlinkClick r:id="rId3" action="ppaction://hlinksldjump"/>
                <a:extLst>
                  <a:ext uri="{FF2B5EF4-FFF2-40B4-BE49-F238E27FC236}">
                    <a16:creationId xmlns:a16="http://schemas.microsoft.com/office/drawing/2014/main" id="{6E073ED4-2EED-44A4-9863-0A098CD56FE6}"/>
                  </a:ext>
                </a:extLst>
              </p:cNvPr>
              <p:cNvPicPr>
                <a:picLocks noGrp="1" noRot="1" noChangeAspect="1" noMove="1" noResize="1" noEditPoints="1" noAdjustHandles="1" noChangeArrowheads="1" noChangeShapeType="1"/>
              </p:cNvPicPr>
              <p:nvPr/>
            </p:nvPicPr>
            <p:blipFill>
              <a:blip r:embed="rId4"/>
              <a:stretch>
                <a:fillRect/>
              </a:stretch>
            </p:blipFill>
            <p:spPr>
              <a:xfrm>
                <a:off x="656943" y="381044"/>
                <a:ext cx="1340533" cy="754050"/>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4CF871A9-4B96-46B2-8EE6-63C478B0E42A}"/>
                  </a:ext>
                </a:extLst>
              </p:cNvPr>
              <p:cNvGraphicFramePr>
                <a:graphicFrameLocks noChangeAspect="1"/>
              </p:cNvGraphicFramePr>
              <p:nvPr>
                <p:extLst>
                  <p:ext uri="{D42A27DB-BD31-4B8C-83A1-F6EECF244321}">
                    <p14:modId xmlns:p14="http://schemas.microsoft.com/office/powerpoint/2010/main" val="511081080"/>
                  </p:ext>
                </p:extLst>
              </p:nvPr>
            </p:nvGraphicFramePr>
            <p:xfrm>
              <a:off x="2254928" y="381044"/>
              <a:ext cx="1340533" cy="754050"/>
            </p:xfrm>
            <a:graphic>
              <a:graphicData uri="http://schemas.microsoft.com/office/powerpoint/2016/slidezoom">
                <pslz:sldZm>
                  <pslz:sldZmObj sldId="338" cId="2716979828">
                    <pslz:zmPr id="{84EC99F8-C801-4524-A5E9-7D1BC354A297}" returnToParent="0" transitionDur="1000">
                      <p166:blipFill xmlns:p166="http://schemas.microsoft.com/office/powerpoint/2016/6/main">
                        <a:blip r:embed="rId5"/>
                        <a:stretch>
                          <a:fillRect/>
                        </a:stretch>
                      </p166:blipFill>
                      <p166:spPr xmlns:p166="http://schemas.microsoft.com/office/powerpoint/2016/6/main">
                        <a:xfrm>
                          <a:off x="0" y="0"/>
                          <a:ext cx="1340533" cy="754050"/>
                        </a:xfrm>
                        <a:prstGeom prst="rect">
                          <a:avLst/>
                        </a:prstGeom>
                      </p166:spPr>
                    </pslz:zmPr>
                  </pslz:sldZmObj>
                </pslz:sldZm>
              </a:graphicData>
            </a:graphic>
          </p:graphicFrame>
        </mc:Choice>
        <mc:Fallback xmlns="">
          <p:pic>
            <p:nvPicPr>
              <p:cNvPr id="5" name="Slide Zoom 4">
                <a:hlinkClick r:id="rId6" action="ppaction://hlinksldjump"/>
                <a:extLst>
                  <a:ext uri="{FF2B5EF4-FFF2-40B4-BE49-F238E27FC236}">
                    <a16:creationId xmlns:a16="http://schemas.microsoft.com/office/drawing/2014/main" id="{4CF871A9-4B96-46B2-8EE6-63C478B0E42A}"/>
                  </a:ext>
                </a:extLst>
              </p:cNvPr>
              <p:cNvPicPr>
                <a:picLocks noGrp="1" noRot="1" noChangeAspect="1" noMove="1" noResize="1" noEditPoints="1" noAdjustHandles="1" noChangeArrowheads="1" noChangeShapeType="1"/>
              </p:cNvPicPr>
              <p:nvPr/>
            </p:nvPicPr>
            <p:blipFill>
              <a:blip r:embed="rId7"/>
              <a:stretch>
                <a:fillRect/>
              </a:stretch>
            </p:blipFill>
            <p:spPr>
              <a:xfrm>
                <a:off x="2254928" y="381044"/>
                <a:ext cx="1340533" cy="754050"/>
              </a:xfrm>
              <a:prstGeom prst="rect">
                <a:avLst/>
              </a:prstGeom>
            </p:spPr>
          </p:pic>
        </mc:Fallback>
      </mc:AlternateContent>
      <p:sp>
        <p:nvSpPr>
          <p:cNvPr id="7" name="TextBox 6">
            <a:extLst>
              <a:ext uri="{FF2B5EF4-FFF2-40B4-BE49-F238E27FC236}">
                <a16:creationId xmlns:a16="http://schemas.microsoft.com/office/drawing/2014/main" id="{2BCFB48A-48B3-42D9-A7EA-BF0882A15A3C}"/>
              </a:ext>
            </a:extLst>
          </p:cNvPr>
          <p:cNvSpPr txBox="1"/>
          <p:nvPr/>
        </p:nvSpPr>
        <p:spPr>
          <a:xfrm>
            <a:off x="1162979" y="220721"/>
            <a:ext cx="303290" cy="276999"/>
          </a:xfrm>
          <a:prstGeom prst="rect">
            <a:avLst/>
          </a:prstGeom>
          <a:noFill/>
        </p:spPr>
        <p:txBody>
          <a:bodyPr wrap="square" rtlCol="0">
            <a:spAutoFit/>
          </a:bodyPr>
          <a:lstStyle/>
          <a:p>
            <a:r>
              <a:rPr lang="fa-IR" sz="1200" b="1" dirty="0">
                <a:cs typeface="B Titr" panose="00000700000000000000" pitchFamily="2" charset="-78"/>
              </a:rPr>
              <a:t>1</a:t>
            </a:r>
            <a:endParaRPr lang="en-US" sz="1200" b="1" dirty="0">
              <a:cs typeface="B Titr" panose="00000700000000000000" pitchFamily="2" charset="-78"/>
            </a:endParaRPr>
          </a:p>
        </p:txBody>
      </p:sp>
      <p:sp>
        <p:nvSpPr>
          <p:cNvPr id="8" name="TextBox 7">
            <a:extLst>
              <a:ext uri="{FF2B5EF4-FFF2-40B4-BE49-F238E27FC236}">
                <a16:creationId xmlns:a16="http://schemas.microsoft.com/office/drawing/2014/main" id="{FEA195E1-D890-4F40-8D98-BE39F9180DAE}"/>
              </a:ext>
            </a:extLst>
          </p:cNvPr>
          <p:cNvSpPr txBox="1"/>
          <p:nvPr/>
        </p:nvSpPr>
        <p:spPr>
          <a:xfrm>
            <a:off x="2771312" y="239951"/>
            <a:ext cx="303290" cy="276999"/>
          </a:xfrm>
          <a:prstGeom prst="rect">
            <a:avLst/>
          </a:prstGeom>
          <a:noFill/>
        </p:spPr>
        <p:txBody>
          <a:bodyPr wrap="square" rtlCol="0">
            <a:spAutoFit/>
          </a:bodyPr>
          <a:lstStyle/>
          <a:p>
            <a:r>
              <a:rPr lang="fa-IR" sz="1200" b="1" dirty="0">
                <a:cs typeface="B Titr" panose="00000700000000000000" pitchFamily="2" charset="-78"/>
              </a:rPr>
              <a:t>2</a:t>
            </a:r>
            <a:endParaRPr lang="en-US" sz="1200" b="1" dirty="0">
              <a:cs typeface="B Titr" panose="00000700000000000000" pitchFamily="2" charset="-78"/>
            </a:endParaRPr>
          </a:p>
        </p:txBody>
      </p:sp>
    </p:spTree>
    <p:extLst>
      <p:ext uri="{BB962C8B-B14F-4D97-AF65-F5344CB8AC3E}">
        <p14:creationId xmlns:p14="http://schemas.microsoft.com/office/powerpoint/2010/main" val="1943039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308333-7AB5-485F-A984-39A3A3E754A0}"/>
              </a:ext>
            </a:extLst>
          </p:cNvPr>
          <p:cNvSpPr>
            <a:spLocks noGrp="1"/>
          </p:cNvSpPr>
          <p:nvPr>
            <p:ph type="title"/>
          </p:nvPr>
        </p:nvSpPr>
        <p:spPr>
          <a:xfrm flipH="1">
            <a:off x="656943" y="1029811"/>
            <a:ext cx="8158579" cy="3089428"/>
          </a:xfrm>
        </p:spPr>
        <p:txBody>
          <a:bodyPr/>
          <a:lstStyle/>
          <a:p>
            <a:pPr algn="r" rtl="1" fontAlgn="base">
              <a:lnSpc>
                <a:spcPct val="150000"/>
              </a:lnSpc>
            </a:pPr>
            <a:r>
              <a:rPr lang="fa-IR" sz="1200" b="1" dirty="0">
                <a:cs typeface="B Nazanin" panose="00000400000000000000" pitchFamily="2" charset="-78"/>
              </a:rPr>
              <a:t>تبصره 18 - بند ب</a:t>
            </a:r>
            <a:br>
              <a:rPr lang="fa-IR" sz="1200" dirty="0">
                <a:cs typeface="B Nazanin" panose="00000400000000000000" pitchFamily="2" charset="-78"/>
              </a:rPr>
            </a:br>
            <a:r>
              <a:rPr lang="ar-SA" sz="1200" dirty="0">
                <a:cs typeface="B Nazanin" panose="00000400000000000000" pitchFamily="2" charset="-78"/>
              </a:rPr>
              <a:t>۲- ‌وزارت امور اقتصادی و دارایی مجاز به فروش اموال و دارایی غیرمنقول مازاد ثبت شده در سامانه جامع اموال (سادا) و واریز منابع حاصله به ردیف درآمد عمومی مربوط در جدول شماره(۵) این قانون نزد خزانه‌داری کل کشور است.</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3034B9E7-7257-410C-826C-91B48EE2106D}"/>
                  </a:ext>
                </a:extLst>
              </p:cNvPr>
              <p:cNvGraphicFramePr>
                <a:graphicFrameLocks noChangeAspect="1"/>
              </p:cNvGraphicFramePr>
              <p:nvPr>
                <p:extLst>
                  <p:ext uri="{D42A27DB-BD31-4B8C-83A1-F6EECF244321}">
                    <p14:modId xmlns:p14="http://schemas.microsoft.com/office/powerpoint/2010/main" val="321845699"/>
                  </p:ext>
                </p:extLst>
              </p:nvPr>
            </p:nvGraphicFramePr>
            <p:xfrm>
              <a:off x="756822" y="176582"/>
              <a:ext cx="1506984" cy="847679"/>
            </p:xfrm>
            <a:graphic>
              <a:graphicData uri="http://schemas.microsoft.com/office/powerpoint/2016/slidezoom">
                <pslz:sldZm>
                  <pslz:sldZmObj sldId="340" cId="1011419123">
                    <pslz:zmPr id="{9360F79E-100E-4D81-8E22-94AC0FAAA1AA}" returnToParent="0" transitionDur="1000">
                      <p166:blipFill xmlns:p166="http://schemas.microsoft.com/office/powerpoint/2016/6/main">
                        <a:blip r:embed="rId2"/>
                        <a:stretch>
                          <a:fillRect/>
                        </a:stretch>
                      </p166:blipFill>
                      <p166:spPr xmlns:p166="http://schemas.microsoft.com/office/powerpoint/2016/6/main">
                        <a:xfrm>
                          <a:off x="0" y="0"/>
                          <a:ext cx="1506984" cy="847679"/>
                        </a:xfrm>
                        <a:prstGeom prst="rect">
                          <a:avLst/>
                        </a:prstGeom>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id="{3034B9E7-7257-410C-826C-91B48EE2106D}"/>
                  </a:ext>
                </a:extLst>
              </p:cNvPr>
              <p:cNvPicPr>
                <a:picLocks noGrp="1" noRot="1" noChangeAspect="1" noMove="1" noResize="1" noEditPoints="1" noAdjustHandles="1" noChangeArrowheads="1" noChangeShapeType="1"/>
              </p:cNvPicPr>
              <p:nvPr/>
            </p:nvPicPr>
            <p:blipFill>
              <a:blip r:embed="rId4"/>
              <a:stretch>
                <a:fillRect/>
              </a:stretch>
            </p:blipFill>
            <p:spPr>
              <a:xfrm>
                <a:off x="756822" y="176582"/>
                <a:ext cx="1506984" cy="847679"/>
              </a:xfrm>
              <a:prstGeom prst="rect">
                <a:avLst/>
              </a:prstGeom>
            </p:spPr>
          </p:pic>
        </mc:Fallback>
      </mc:AlternateContent>
    </p:spTree>
    <p:extLst>
      <p:ext uri="{BB962C8B-B14F-4D97-AF65-F5344CB8AC3E}">
        <p14:creationId xmlns:p14="http://schemas.microsoft.com/office/powerpoint/2010/main" val="1750349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308333-7AB5-485F-A984-39A3A3E754A0}"/>
              </a:ext>
            </a:extLst>
          </p:cNvPr>
          <p:cNvSpPr>
            <a:spLocks noGrp="1"/>
          </p:cNvSpPr>
          <p:nvPr>
            <p:ph type="title"/>
          </p:nvPr>
        </p:nvSpPr>
        <p:spPr>
          <a:xfrm flipH="1">
            <a:off x="656943" y="1029811"/>
            <a:ext cx="8158579" cy="3089428"/>
          </a:xfrm>
        </p:spPr>
        <p:txBody>
          <a:bodyPr/>
          <a:lstStyle/>
          <a:p>
            <a:pPr algn="r" rtl="1" fontAlgn="base">
              <a:lnSpc>
                <a:spcPct val="150000"/>
              </a:lnSpc>
            </a:pPr>
            <a:r>
              <a:rPr lang="fa-IR" sz="1200" b="1" dirty="0">
                <a:cs typeface="B Nazanin" panose="00000400000000000000" pitchFamily="2" charset="-78"/>
              </a:rPr>
              <a:t>تبصره 19 - بند ل</a:t>
            </a:r>
            <a:br>
              <a:rPr lang="fa-IR" sz="1200" dirty="0">
                <a:cs typeface="B Nazanin" panose="00000400000000000000" pitchFamily="2" charset="-78"/>
              </a:rPr>
            </a:br>
            <a:r>
              <a:rPr lang="fa-IR" sz="1200" dirty="0">
                <a:cs typeface="B Nazanin" panose="00000400000000000000" pitchFamily="2" charset="-78"/>
              </a:rPr>
              <a:t>ل- ‌در اجرای بند (چ) ماده (۳۷) قانون احکام دائمی برنامه‌های توسعه کشور مبنی بر تکلیف دستگاههای اجرائی مشمول ماده (۵) قانون مدیریت خدمات کشوری به هزینه‌کرد یک درصد (۱%) از اعتبارات هزینه‌ای خود (به استثنای فصول ۱،۴ و ۶ ) طی قرارداد مشخص با سازمان صدا و سیما برای تولید برنامه جهت فرهنگ‌سازی و آگاهی‌بخشی و اطلاع‌رسانی، سازمان برنامه و بودجه کشور مکلف است در هر مرحله از تخصیص اعتبارات هزینه‌ای، اعتبارات موضوع این بند را متناسب با تخصیص اعتبار دستگاه اجرائی مشمول کسر و به سازمان صدا و سیما تخصیص دهد. سازمان صدا و سیما و دستگاههای اجرائی ذی‌ربط موظفند براساس قوانین و مقررات مربوط نسبت به انعقاد یا تمدید قرارداد و اجرای آن اقدام و گزارش عملکرد این بند را به سازمان برنامه و بودجه کشور و کمیسیون فرهنگی مجلس شورای اسلامی ارائه نمایند .</a:t>
            </a:r>
            <a:br>
              <a:rPr lang="fa-IR" sz="1200" dirty="0">
                <a:cs typeface="B Nazanin" panose="00000400000000000000" pitchFamily="2" charset="-78"/>
              </a:rPr>
            </a:br>
            <a:r>
              <a:rPr lang="fa-IR" sz="1200" dirty="0">
                <a:cs typeface="B Nazanin" panose="00000400000000000000" pitchFamily="2" charset="-78"/>
              </a:rPr>
              <a:t>قالب تولید، زمان و جدول پخش برنامه‌های موضوع این بند بر اساس تنوع و نیاز پخش برنامه(آنتن) به تشخیص سازمان صدا و سیمای جمهوری اسلامی ایران مشخص می‌شود. اعتبار فوق جزء درآمدهای این سازمان شناسایی می‌گردد.</a:t>
            </a:r>
            <a:endParaRPr lang="ar-SA" sz="1200" dirty="0">
              <a:cs typeface="B Nazanin" panose="00000400000000000000" pitchFamily="2" charset="-78"/>
            </a:endParaRPr>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73DB2E69-0AAE-4F00-9E7D-43EC08F22066}"/>
                  </a:ext>
                </a:extLst>
              </p:cNvPr>
              <p:cNvGraphicFramePr>
                <a:graphicFrameLocks noChangeAspect="1"/>
              </p:cNvGraphicFramePr>
              <p:nvPr>
                <p:extLst>
                  <p:ext uri="{D42A27DB-BD31-4B8C-83A1-F6EECF244321}">
                    <p14:modId xmlns:p14="http://schemas.microsoft.com/office/powerpoint/2010/main" val="3113139559"/>
                  </p:ext>
                </p:extLst>
              </p:nvPr>
            </p:nvGraphicFramePr>
            <p:xfrm>
              <a:off x="656943" y="74350"/>
              <a:ext cx="1688731" cy="949911"/>
            </p:xfrm>
            <a:graphic>
              <a:graphicData uri="http://schemas.microsoft.com/office/powerpoint/2016/slidezoom">
                <pslz:sldZm>
                  <pslz:sldZmObj sldId="345" cId="345903811">
                    <pslz:zmPr id="{5A8F22F0-AB38-4338-A552-A541FC758C1A}" returnToParent="0" transitionDur="1000">
                      <p166:blipFill xmlns:p166="http://schemas.microsoft.com/office/powerpoint/2016/6/main">
                        <a:blip r:embed="rId2"/>
                        <a:stretch>
                          <a:fillRect/>
                        </a:stretch>
                      </p166:blipFill>
                      <p166:spPr xmlns:p166="http://schemas.microsoft.com/office/powerpoint/2016/6/main">
                        <a:xfrm>
                          <a:off x="0" y="0"/>
                          <a:ext cx="1688731" cy="949911"/>
                        </a:xfrm>
                        <a:prstGeom prst="rect">
                          <a:avLst/>
                        </a:prstGeom>
                      </p166:spPr>
                    </pslz:zmPr>
                  </pslz:sldZmObj>
                </pslz:sldZm>
              </a:graphicData>
            </a:graphic>
          </p:graphicFrame>
        </mc:Choice>
        <mc:Fallback xmlns="">
          <p:pic>
            <p:nvPicPr>
              <p:cNvPr id="4" name="Slide Zoom 3">
                <a:hlinkClick r:id="rId3" action="ppaction://hlinksldjump"/>
                <a:extLst>
                  <a:ext uri="{FF2B5EF4-FFF2-40B4-BE49-F238E27FC236}">
                    <a16:creationId xmlns:a16="http://schemas.microsoft.com/office/drawing/2014/main" id="{73DB2E69-0AAE-4F00-9E7D-43EC08F22066}"/>
                  </a:ext>
                </a:extLst>
              </p:cNvPr>
              <p:cNvPicPr>
                <a:picLocks noGrp="1" noRot="1" noChangeAspect="1" noMove="1" noResize="1" noEditPoints="1" noAdjustHandles="1" noChangeArrowheads="1" noChangeShapeType="1"/>
              </p:cNvPicPr>
              <p:nvPr/>
            </p:nvPicPr>
            <p:blipFill>
              <a:blip r:embed="rId4"/>
              <a:stretch>
                <a:fillRect/>
              </a:stretch>
            </p:blipFill>
            <p:spPr>
              <a:xfrm>
                <a:off x="656943" y="74350"/>
                <a:ext cx="1688731" cy="949911"/>
              </a:xfrm>
              <a:prstGeom prst="rect">
                <a:avLst/>
              </a:prstGeom>
            </p:spPr>
          </p:pic>
        </mc:Fallback>
      </mc:AlternateContent>
    </p:spTree>
    <p:extLst>
      <p:ext uri="{BB962C8B-B14F-4D97-AF65-F5344CB8AC3E}">
        <p14:creationId xmlns:p14="http://schemas.microsoft.com/office/powerpoint/2010/main" val="493772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308333-7AB5-485F-A984-39A3A3E754A0}"/>
              </a:ext>
            </a:extLst>
          </p:cNvPr>
          <p:cNvSpPr>
            <a:spLocks noGrp="1"/>
          </p:cNvSpPr>
          <p:nvPr>
            <p:ph type="title"/>
          </p:nvPr>
        </p:nvSpPr>
        <p:spPr>
          <a:xfrm flipH="1">
            <a:off x="656943" y="1029811"/>
            <a:ext cx="8158579" cy="3089428"/>
          </a:xfrm>
        </p:spPr>
        <p:txBody>
          <a:bodyPr/>
          <a:lstStyle/>
          <a:p>
            <a:pPr algn="r" rtl="1" fontAlgn="base">
              <a:lnSpc>
                <a:spcPct val="150000"/>
              </a:lnSpc>
            </a:pPr>
            <a:r>
              <a:rPr lang="fa-IR" sz="1200" b="1" dirty="0">
                <a:cs typeface="B Nazanin" panose="00000400000000000000" pitchFamily="2" charset="-78"/>
              </a:rPr>
              <a:t>قانون محاسبات عمومی کشور</a:t>
            </a:r>
            <a:br>
              <a:rPr lang="fa-IR" sz="1200" dirty="0">
                <a:cs typeface="B Nazanin" panose="00000400000000000000" pitchFamily="2" charset="-78"/>
              </a:rPr>
            </a:br>
            <a:r>
              <a:rPr lang="fa-IR" sz="1200" dirty="0">
                <a:cs typeface="B Nazanin" panose="00000400000000000000" pitchFamily="2" charset="-78"/>
              </a:rPr>
              <a:t>‌ماده 24 - تنخواه‌گردان خزانه عبارت است از اعتبار بانکی در حساب درآمد عمومی نزد بانک مرکزی جمهوری اسلامی ایران که به موجب قانون ‌اجازه استفاده از آن به میزان</a:t>
            </a:r>
            <a:br>
              <a:rPr lang="fa-IR" sz="1200" dirty="0">
                <a:cs typeface="B Nazanin" panose="00000400000000000000" pitchFamily="2" charset="-78"/>
              </a:rPr>
            </a:br>
            <a:r>
              <a:rPr lang="fa-IR" sz="1200" dirty="0">
                <a:cs typeface="B Nazanin" panose="00000400000000000000" pitchFamily="2" charset="-78"/>
              </a:rPr>
              <a:t>معین در هر سال مالی برای رفع احتیاجات نقدی خزانه در همان سال به وزارت امور اقتصادی و دارایی داده می‌شود و منتها‌تا پایان سال واریز می‌گردد.</a:t>
            </a:r>
            <a:endParaRPr lang="ar-SA" sz="1200" dirty="0">
              <a:cs typeface="B Nazanin" panose="00000400000000000000" pitchFamily="2" charset="-78"/>
            </a:endParaRP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7F6023FF-EA27-4E13-B0F5-674DB874CA42}"/>
                  </a:ext>
                </a:extLst>
              </p:cNvPr>
              <p:cNvGraphicFramePr>
                <a:graphicFrameLocks noChangeAspect="1"/>
              </p:cNvGraphicFramePr>
              <p:nvPr>
                <p:extLst>
                  <p:ext uri="{D42A27DB-BD31-4B8C-83A1-F6EECF244321}">
                    <p14:modId xmlns:p14="http://schemas.microsoft.com/office/powerpoint/2010/main" val="3652451500"/>
                  </p:ext>
                </p:extLst>
              </p:nvPr>
            </p:nvGraphicFramePr>
            <p:xfrm>
              <a:off x="656943" y="146620"/>
              <a:ext cx="1560250" cy="877641"/>
            </p:xfrm>
            <a:graphic>
              <a:graphicData uri="http://schemas.microsoft.com/office/powerpoint/2016/slidezoom">
                <pslz:sldZm>
                  <pslz:sldZmObj sldId="349" cId="447537736">
                    <pslz:zmPr id="{14A72CAC-36E8-409E-890D-F914685A8B51}" returnToParent="0" transitionDur="1000">
                      <p166:blipFill xmlns:p166="http://schemas.microsoft.com/office/powerpoint/2016/6/main">
                        <a:blip r:embed="rId2"/>
                        <a:stretch>
                          <a:fillRect/>
                        </a:stretch>
                      </p166:blipFill>
                      <p166:spPr xmlns:p166="http://schemas.microsoft.com/office/powerpoint/2016/6/main">
                        <a:xfrm>
                          <a:off x="0" y="0"/>
                          <a:ext cx="1560250" cy="877641"/>
                        </a:xfrm>
                        <a:prstGeom prst="rect">
                          <a:avLst/>
                        </a:prstGeom>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id="{7F6023FF-EA27-4E13-B0F5-674DB874CA42}"/>
                  </a:ext>
                </a:extLst>
              </p:cNvPr>
              <p:cNvPicPr>
                <a:picLocks noGrp="1" noRot="1" noChangeAspect="1" noMove="1" noResize="1" noEditPoints="1" noAdjustHandles="1" noChangeArrowheads="1" noChangeShapeType="1"/>
              </p:cNvPicPr>
              <p:nvPr/>
            </p:nvPicPr>
            <p:blipFill>
              <a:blip r:embed="rId4"/>
              <a:stretch>
                <a:fillRect/>
              </a:stretch>
            </p:blipFill>
            <p:spPr>
              <a:xfrm>
                <a:off x="656943" y="146620"/>
                <a:ext cx="1560250" cy="877641"/>
              </a:xfrm>
              <a:prstGeom prst="rect">
                <a:avLst/>
              </a:prstGeom>
            </p:spPr>
          </p:pic>
        </mc:Fallback>
      </mc:AlternateContent>
    </p:spTree>
    <p:extLst>
      <p:ext uri="{BB962C8B-B14F-4D97-AF65-F5344CB8AC3E}">
        <p14:creationId xmlns:p14="http://schemas.microsoft.com/office/powerpoint/2010/main" val="1328620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308333-7AB5-485F-A984-39A3A3E754A0}"/>
              </a:ext>
            </a:extLst>
          </p:cNvPr>
          <p:cNvSpPr>
            <a:spLocks noGrp="1"/>
          </p:cNvSpPr>
          <p:nvPr>
            <p:ph type="title"/>
          </p:nvPr>
        </p:nvSpPr>
        <p:spPr>
          <a:xfrm flipH="1">
            <a:off x="656944" y="1287261"/>
            <a:ext cx="8158579" cy="2831977"/>
          </a:xfrm>
        </p:spPr>
        <p:txBody>
          <a:bodyPr/>
          <a:lstStyle/>
          <a:p>
            <a:pPr algn="r" rtl="1" fontAlgn="base">
              <a:lnSpc>
                <a:spcPct val="150000"/>
              </a:lnSpc>
            </a:pPr>
            <a:r>
              <a:rPr lang="ar-SA" sz="1400" b="1" dirty="0">
                <a:cs typeface="B Nazanin" panose="00000400000000000000" pitchFamily="2" charset="-78"/>
              </a:rPr>
              <a:t>تبصره </a:t>
            </a:r>
            <a:r>
              <a:rPr lang="fa-IR" sz="1400" b="1" dirty="0">
                <a:cs typeface="B Nazanin" panose="00000400000000000000" pitchFamily="2" charset="-78"/>
              </a:rPr>
              <a:t>20 قانون</a:t>
            </a:r>
            <a:br>
              <a:rPr lang="en-US" sz="1400" dirty="0">
                <a:cs typeface="B Nazanin" panose="00000400000000000000" pitchFamily="2" charset="-78"/>
              </a:rPr>
            </a:br>
            <a:r>
              <a:rPr lang="ar-SA" sz="1400" dirty="0">
                <a:cs typeface="B Nazanin" panose="00000400000000000000" pitchFamily="2" charset="-78"/>
              </a:rPr>
              <a:t>و- ‌حکم بند (د) تبصره (۲۰) قانون بودجه سال ۱۴۰۰ با رعایت شرایط مندرج در تبصره (۲) بند (و) ماده ۴۴ قانون برنامه پنجم با تکمله زیر تمدید می‌گردد:</a:t>
            </a:r>
            <a:br>
              <a:rPr lang="ar-SA" sz="1400" dirty="0">
                <a:cs typeface="B Nazanin" panose="00000400000000000000" pitchFamily="2" charset="-78"/>
              </a:rPr>
            </a:br>
            <a:r>
              <a:rPr lang="ar-SA" sz="1400" dirty="0">
                <a:cs typeface="B Nazanin" panose="00000400000000000000" pitchFamily="2" charset="-78"/>
              </a:rPr>
              <a:t>۱- ‌تغییر وضعیت آنها به معنای ارتقای جایگاه شغلی آنان نمی‌باشد.</a:t>
            </a:r>
            <a:br>
              <a:rPr lang="ar-SA" sz="1400" dirty="0">
                <a:cs typeface="B Nazanin" panose="00000400000000000000" pitchFamily="2" charset="-78"/>
              </a:rPr>
            </a:br>
            <a:r>
              <a:rPr lang="ar-SA" sz="1400" dirty="0">
                <a:cs typeface="B Nazanin" panose="00000400000000000000" pitchFamily="2" charset="-78"/>
              </a:rPr>
              <a:t>۲- ‌شرکتها، بانکها و مؤسسات غیرانتفاعی وابسته به دولت نیز مشمول این حکم می‌شود.</a:t>
            </a:r>
            <a:br>
              <a:rPr lang="ar-SA" sz="1400" dirty="0">
                <a:cs typeface="B Nazanin" panose="00000400000000000000" pitchFamily="2" charset="-78"/>
              </a:rPr>
            </a:br>
            <a:r>
              <a:rPr lang="ar-SA" sz="1400" dirty="0">
                <a:cs typeface="B Nazanin" panose="00000400000000000000" pitchFamily="2" charset="-78"/>
              </a:rPr>
              <a:t>۳- ‌کسانی که تا پایان بهمن‌ماه سال ۱۴۰۰ در آن دستگاه مشغول به کار باشند مشمول این قانون می‌گردند.</a:t>
            </a:r>
            <a:br>
              <a:rPr lang="ar-SA" sz="1400" dirty="0">
                <a:cs typeface="B Nazanin" panose="00000400000000000000" pitchFamily="2" charset="-78"/>
              </a:rPr>
            </a:br>
            <a:r>
              <a:rPr lang="ar-SA" sz="1400" dirty="0">
                <a:cs typeface="B Nazanin" panose="00000400000000000000" pitchFamily="2" charset="-78"/>
              </a:rPr>
              <a:t>۴- ‌افراد مشمول این حکم شرایط عمومی و صلاحیت‌های عمومی را داشته باشند.</a:t>
            </a:r>
            <a:br>
              <a:rPr lang="ar-SA" sz="1400" dirty="0">
                <a:cs typeface="B Nazanin" panose="00000400000000000000" pitchFamily="2" charset="-78"/>
              </a:rPr>
            </a:br>
            <a:br>
              <a:rPr lang="en-US" sz="1400" dirty="0">
                <a:cs typeface="B Nazanin" panose="00000400000000000000" pitchFamily="2" charset="-78"/>
              </a:rPr>
            </a:br>
            <a:endParaRPr lang="en-US" sz="1400" dirty="0">
              <a:cs typeface="B Nazanin" panose="00000400000000000000" pitchFamily="2" charset="-78"/>
            </a:endParaRPr>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D672AB09-E067-44EF-B0DB-D924991A943B}"/>
                  </a:ext>
                </a:extLst>
              </p:cNvPr>
              <p:cNvGraphicFramePr>
                <a:graphicFrameLocks noChangeAspect="1"/>
              </p:cNvGraphicFramePr>
              <p:nvPr>
                <p:extLst>
                  <p:ext uri="{D42A27DB-BD31-4B8C-83A1-F6EECF244321}">
                    <p14:modId xmlns:p14="http://schemas.microsoft.com/office/powerpoint/2010/main" val="2956270632"/>
                  </p:ext>
                </p:extLst>
              </p:nvPr>
            </p:nvGraphicFramePr>
            <p:xfrm>
              <a:off x="719088" y="267716"/>
              <a:ext cx="1642373" cy="923835"/>
            </p:xfrm>
            <a:graphic>
              <a:graphicData uri="http://schemas.microsoft.com/office/powerpoint/2016/slidezoom">
                <pslz:sldZm>
                  <pslz:sldZmObj sldId="358" cId="2512791646">
                    <pslz:zmPr id="{DFA6C595-2BF2-4FFE-A5DA-AF6E862130A2}" returnToParent="0" transitionDur="1000">
                      <p166:blipFill xmlns:p166="http://schemas.microsoft.com/office/powerpoint/2016/6/main">
                        <a:blip r:embed="rId2"/>
                        <a:stretch>
                          <a:fillRect/>
                        </a:stretch>
                      </p166:blipFill>
                      <p166:spPr xmlns:p166="http://schemas.microsoft.com/office/powerpoint/2016/6/main">
                        <a:xfrm>
                          <a:off x="0" y="0"/>
                          <a:ext cx="1642373" cy="923835"/>
                        </a:xfrm>
                        <a:prstGeom prst="rect">
                          <a:avLst/>
                        </a:prstGeom>
                      </p166:spPr>
                    </pslz:zmPr>
                  </pslz:sldZmObj>
                </pslz:sldZm>
              </a:graphicData>
            </a:graphic>
          </p:graphicFrame>
        </mc:Choice>
        <mc:Fallback xmlns="">
          <p:pic>
            <p:nvPicPr>
              <p:cNvPr id="4" name="Slide Zoom 3">
                <a:hlinkClick r:id="rId3" action="ppaction://hlinksldjump"/>
                <a:extLst>
                  <a:ext uri="{FF2B5EF4-FFF2-40B4-BE49-F238E27FC236}">
                    <a16:creationId xmlns:a16="http://schemas.microsoft.com/office/drawing/2014/main" id="{D672AB09-E067-44EF-B0DB-D924991A943B}"/>
                  </a:ext>
                </a:extLst>
              </p:cNvPr>
              <p:cNvPicPr>
                <a:picLocks noGrp="1" noRot="1" noChangeAspect="1" noMove="1" noResize="1" noEditPoints="1" noAdjustHandles="1" noChangeArrowheads="1" noChangeShapeType="1"/>
              </p:cNvPicPr>
              <p:nvPr/>
            </p:nvPicPr>
            <p:blipFill>
              <a:blip r:embed="rId4"/>
              <a:stretch>
                <a:fillRect/>
              </a:stretch>
            </p:blipFill>
            <p:spPr>
              <a:xfrm>
                <a:off x="719088" y="267716"/>
                <a:ext cx="1642373" cy="923835"/>
              </a:xfrm>
              <a:prstGeom prst="rect">
                <a:avLst/>
              </a:prstGeom>
            </p:spPr>
          </p:pic>
        </mc:Fallback>
      </mc:AlternateContent>
    </p:spTree>
    <p:extLst>
      <p:ext uri="{BB962C8B-B14F-4D97-AF65-F5344CB8AC3E}">
        <p14:creationId xmlns:p14="http://schemas.microsoft.com/office/powerpoint/2010/main" val="1733333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2" name="Rectangle 1">
            <a:extLst>
              <a:ext uri="{FF2B5EF4-FFF2-40B4-BE49-F238E27FC236}">
                <a16:creationId xmlns:a16="http://schemas.microsoft.com/office/drawing/2014/main" id="{BCE3F804-7FFB-4E84-9B97-75655D07C0E5}"/>
              </a:ext>
            </a:extLst>
          </p:cNvPr>
          <p:cNvSpPr/>
          <p:nvPr/>
        </p:nvSpPr>
        <p:spPr>
          <a:xfrm>
            <a:off x="4604634" y="308782"/>
            <a:ext cx="4532291" cy="4576484"/>
          </a:xfrm>
          <a:prstGeom prst="rect">
            <a:avLst/>
          </a:prstGeom>
          <a:solidFill>
            <a:srgbClr val="7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4" name="Google Shape;464;p58"/>
          <p:cNvPicPr preferRelativeResize="0"/>
          <p:nvPr/>
        </p:nvPicPr>
        <p:blipFill rotWithShape="1">
          <a:blip r:embed="rId3">
            <a:alphaModFix/>
          </a:blip>
          <a:srcRect l="19554" r="19548"/>
          <a:stretch/>
        </p:blipFill>
        <p:spPr>
          <a:xfrm>
            <a:off x="-7500" y="308858"/>
            <a:ext cx="4587298" cy="4576512"/>
          </a:xfrm>
          <a:prstGeom prst="rect">
            <a:avLst/>
          </a:prstGeom>
          <a:noFill/>
          <a:ln>
            <a:noFill/>
          </a:ln>
        </p:spPr>
      </p:pic>
      <p:sp>
        <p:nvSpPr>
          <p:cNvPr id="465" name="Google Shape;465;p58"/>
          <p:cNvSpPr/>
          <p:nvPr/>
        </p:nvSpPr>
        <p:spPr>
          <a:xfrm flipH="1">
            <a:off x="-8100" y="306873"/>
            <a:ext cx="9152100" cy="4576484"/>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8724" y="314816"/>
            <a:ext cx="4560300" cy="4576484"/>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 name="Google Shape;467;p58"/>
          <p:cNvSpPr/>
          <p:nvPr/>
        </p:nvSpPr>
        <p:spPr>
          <a:xfrm>
            <a:off x="-7500" y="308782"/>
            <a:ext cx="4587300" cy="4576484"/>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336857"/>
            <a:ext cx="2797200" cy="568612"/>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637656" y="995883"/>
            <a:ext cx="4532290" cy="4367825"/>
          </a:xfrm>
          <a:prstGeom prst="rect">
            <a:avLst/>
          </a:prstGeom>
        </p:spPr>
        <p:txBody>
          <a:bodyPr spcFirstLastPara="1" wrap="square" lIns="91425" tIns="91425" rIns="91425" bIns="91425" anchor="t" anchorCtr="0">
            <a:noAutofit/>
          </a:bodyPr>
          <a:lstStyle/>
          <a:p>
            <a:pPr algn="justLow" rtl="1">
              <a:lnSpc>
                <a:spcPts val="2200"/>
              </a:lnSpc>
            </a:pPr>
            <a:r>
              <a:rPr lang="ar-SA" sz="1400" b="1" dirty="0">
                <a:cs typeface="B Mitra" panose="00000400000000000000" pitchFamily="2" charset="-78"/>
              </a:rPr>
              <a:t>ماده ۵- </a:t>
            </a:r>
            <a:r>
              <a:rPr lang="ar-SA" sz="1400" dirty="0">
                <a:cs typeface="B Mitra" panose="00000400000000000000" pitchFamily="2" charset="-78"/>
              </a:rPr>
              <a:t>هزینه‌های مربوط به امور قرآنی، پایگاه‌های مقاومت بسیج و فعالیت‌های دینی، فرهنگی و ورزشی و بهبود و ارتقای دانش و سلامت کارکنان و اجرای آیین‌نامه ترویج و توسعه فرهنگ نماز از محل اعتبارات هزینه‌ای ابلاغی پرداخت شده خزانه به دستگاه اجرایی (به ‌استثناي فصول (۱) و (۶)) به نحوی که به انجام فعالیت‌های اصلی دستگاه خدشه‌ای وارد نشود، در قالب موافقتنامه با سازمان (در سطح استان با سازمان مدیریت و برنامه ریزی استان ها)، </a:t>
            </a:r>
            <a:r>
              <a:rPr lang="ar-SA" sz="1400" dirty="0">
                <a:highlight>
                  <a:srgbClr val="000080"/>
                </a:highlight>
                <a:cs typeface="B Mitra" panose="00000400000000000000" pitchFamily="2" charset="-78"/>
              </a:rPr>
              <a:t>تا ده درصد (۱۰%) بیش از عملکرد سال ۱۳۹۹ </a:t>
            </a:r>
            <a:r>
              <a:rPr lang="ar-SA" sz="1400" dirty="0">
                <a:cs typeface="B Mitra" panose="00000400000000000000" pitchFamily="2" charset="-78"/>
              </a:rPr>
              <a:t>قابل پرداخت است. هزینه های فوق در شرکت های دولتی مندرج در پیوست شماره (۳) قانون، صرفاً از محل هزینه های اداری و عمومی به استثنای هزینه های کارگزینی (پرسنلی) و پاداش سنوات کارکنان و استهلاک و در سقف تعیین شده قابل اجرا است.</a:t>
            </a:r>
            <a:endParaRPr lang="en-US" sz="1600" dirty="0">
              <a:cs typeface="B Mitra" panose="00000400000000000000" pitchFamily="2" charset="-78"/>
            </a:endParaRPr>
          </a:p>
        </p:txBody>
      </p:sp>
      <p:grpSp>
        <p:nvGrpSpPr>
          <p:cNvPr id="472" name="Google Shape;472;p58"/>
          <p:cNvGrpSpPr/>
          <p:nvPr/>
        </p:nvGrpSpPr>
        <p:grpSpPr>
          <a:xfrm flipH="1">
            <a:off x="4182533" y="4075"/>
            <a:ext cx="393539" cy="5157600"/>
            <a:chOff x="3047922" y="4075"/>
            <a:chExt cx="392700" cy="5157600"/>
          </a:xfrm>
        </p:grpSpPr>
        <p:sp>
          <p:nvSpPr>
            <p:cNvPr id="473" name="Google Shape;473;p58"/>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340375"/>
            <a:ext cx="2797200" cy="568612"/>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7" name="Google Shape;471;p58">
            <a:extLst>
              <a:ext uri="{FF2B5EF4-FFF2-40B4-BE49-F238E27FC236}">
                <a16:creationId xmlns:a16="http://schemas.microsoft.com/office/drawing/2014/main" id="{A664B3B4-DCF7-4C29-AC49-053171A56FD4}"/>
              </a:ext>
            </a:extLst>
          </p:cNvPr>
          <p:cNvSpPr txBox="1">
            <a:spLocks/>
          </p:cNvSpPr>
          <p:nvPr/>
        </p:nvSpPr>
        <p:spPr>
          <a:xfrm>
            <a:off x="95702" y="930754"/>
            <a:ext cx="4422664" cy="38023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algn="justLow" rtl="1">
              <a:lnSpc>
                <a:spcPct val="150000"/>
              </a:lnSpc>
            </a:pPr>
            <a:r>
              <a:rPr lang="ar-SA" sz="1200" b="1" dirty="0">
                <a:cs typeface="B Mitra" panose="00000400000000000000" pitchFamily="2" charset="-78"/>
              </a:rPr>
              <a:t>ماده ۵- </a:t>
            </a:r>
            <a:r>
              <a:rPr lang="ar-SA" sz="1300" dirty="0">
                <a:cs typeface="B Mitra" panose="00000400000000000000" pitchFamily="2" charset="-78"/>
              </a:rPr>
              <a:t>هزینه</a:t>
            </a:r>
            <a:r>
              <a:rPr lang="fa-IR" sz="1300" dirty="0">
                <a:cs typeface="B Mitra" panose="00000400000000000000" pitchFamily="2" charset="-78"/>
              </a:rPr>
              <a:t> </a:t>
            </a:r>
            <a:r>
              <a:rPr lang="ar-SA" sz="1300" dirty="0">
                <a:cs typeface="B Mitra" panose="00000400000000000000" pitchFamily="2" charset="-78"/>
              </a:rPr>
              <a:t>های مربوط به اموری مانند قرآنی، فعالیت های دینی ، فرهنگی و اجرای آیین</a:t>
            </a:r>
            <a:r>
              <a:rPr lang="fa-IR" sz="1300" dirty="0">
                <a:cs typeface="B Mitra" panose="00000400000000000000" pitchFamily="2" charset="-78"/>
              </a:rPr>
              <a:t> </a:t>
            </a:r>
            <a:r>
              <a:rPr lang="ar-SA" sz="1300" dirty="0">
                <a:cs typeface="B Mitra" panose="00000400000000000000" pitchFamily="2" charset="-78"/>
              </a:rPr>
              <a:t>نامه ترویج و توسعه فرهنگ نماز</a:t>
            </a:r>
            <a:r>
              <a:rPr lang="fa-IR" sz="1300" dirty="0">
                <a:cs typeface="B Mitra" panose="00000400000000000000" pitchFamily="2" charset="-78"/>
              </a:rPr>
              <a:t> </a:t>
            </a:r>
            <a:r>
              <a:rPr lang="ar-SA" sz="1300" dirty="0">
                <a:highlight>
                  <a:srgbClr val="000080"/>
                </a:highlight>
                <a:cs typeface="B Mitra" panose="00000400000000000000" pitchFamily="2" charset="-78"/>
              </a:rPr>
              <a:t>مطابق آیین نامه اجرایی </a:t>
            </a:r>
            <a:r>
              <a:rPr lang="ar-SA" sz="1300" dirty="0">
                <a:highlight>
                  <a:srgbClr val="000080"/>
                </a:highlight>
                <a:cs typeface="B Mitra" panose="00000400000000000000" pitchFamily="2" charset="-78"/>
                <a:hlinkClick r:id="rId4" action="ppaction://hlinksldjump"/>
              </a:rPr>
              <a:t>بند </a:t>
            </a:r>
            <a:r>
              <a:rPr lang="fa-IR" sz="1300" dirty="0">
                <a:highlight>
                  <a:srgbClr val="000080"/>
                </a:highlight>
                <a:cs typeface="B Mitra" panose="00000400000000000000" pitchFamily="2" charset="-78"/>
                <a:hlinkClick r:id="rId4" action="ppaction://hlinksldjump"/>
              </a:rPr>
              <a:t>(</a:t>
            </a:r>
            <a:r>
              <a:rPr lang="ar-SA" sz="1300" dirty="0">
                <a:highlight>
                  <a:srgbClr val="000080"/>
                </a:highlight>
                <a:cs typeface="B Mitra" panose="00000400000000000000" pitchFamily="2" charset="-78"/>
                <a:hlinkClick r:id="rId4" action="ppaction://hlinksldjump"/>
              </a:rPr>
              <a:t>ز</a:t>
            </a:r>
            <a:r>
              <a:rPr lang="fa-IR" sz="1300" dirty="0">
                <a:highlight>
                  <a:srgbClr val="000080"/>
                </a:highlight>
                <a:cs typeface="B Mitra" panose="00000400000000000000" pitchFamily="2" charset="-78"/>
                <a:hlinkClick r:id="rId4" action="ppaction://hlinksldjump"/>
              </a:rPr>
              <a:t>)</a:t>
            </a:r>
            <a:r>
              <a:rPr lang="ar-SA" sz="1300" dirty="0">
                <a:highlight>
                  <a:srgbClr val="000080"/>
                </a:highlight>
                <a:cs typeface="B Mitra" panose="00000400000000000000" pitchFamily="2" charset="-78"/>
                <a:hlinkClick r:id="rId4" action="ppaction://hlinksldjump"/>
              </a:rPr>
              <a:t> تبصره </a:t>
            </a:r>
            <a:r>
              <a:rPr lang="fa-IR" sz="1300" dirty="0">
                <a:highlight>
                  <a:srgbClr val="000080"/>
                </a:highlight>
                <a:cs typeface="B Mitra" panose="00000400000000000000" pitchFamily="2" charset="-78"/>
                <a:hlinkClick r:id="rId4" action="ppaction://hlinksldjump"/>
              </a:rPr>
              <a:t>9</a:t>
            </a:r>
            <a:r>
              <a:rPr lang="ar-SA" sz="1300" dirty="0">
                <a:highlight>
                  <a:srgbClr val="000080"/>
                </a:highlight>
                <a:cs typeface="B Mitra" panose="00000400000000000000" pitchFamily="2" charset="-78"/>
                <a:hlinkClick r:id="rId4" action="ppaction://hlinksldjump"/>
              </a:rPr>
              <a:t> </a:t>
            </a:r>
            <a:r>
              <a:rPr lang="ar-SA" sz="1300" dirty="0">
                <a:highlight>
                  <a:srgbClr val="000080"/>
                </a:highlight>
                <a:cs typeface="B Mitra" panose="00000400000000000000" pitchFamily="2" charset="-78"/>
              </a:rPr>
              <a:t>قانون، هزینه های مربوط به ترویج فرهنگ ایثار و شهادت مطابق دستورالعمل</a:t>
            </a:r>
            <a:r>
              <a:rPr lang="fa-IR" sz="1300" dirty="0">
                <a:highlight>
                  <a:srgbClr val="000080"/>
                </a:highlight>
                <a:cs typeface="B Mitra" panose="00000400000000000000" pitchFamily="2" charset="-78"/>
              </a:rPr>
              <a:t> </a:t>
            </a:r>
            <a:r>
              <a:rPr lang="ar-SA" sz="1300" dirty="0">
                <a:highlight>
                  <a:srgbClr val="000080"/>
                </a:highlight>
                <a:cs typeface="B Mitra" panose="00000400000000000000" pitchFamily="2" charset="-78"/>
              </a:rPr>
              <a:t>اجرایی بند </a:t>
            </a:r>
            <a:r>
              <a:rPr lang="fa-IR" sz="1300" dirty="0">
                <a:highlight>
                  <a:srgbClr val="000080"/>
                </a:highlight>
                <a:cs typeface="B Mitra" panose="00000400000000000000" pitchFamily="2" charset="-78"/>
              </a:rPr>
              <a:t>(</a:t>
            </a:r>
            <a:r>
              <a:rPr lang="ar-SA" sz="1300" dirty="0">
                <a:highlight>
                  <a:srgbClr val="000080"/>
                </a:highlight>
                <a:cs typeface="B Mitra" panose="00000400000000000000" pitchFamily="2" charset="-78"/>
              </a:rPr>
              <a:t>ل</a:t>
            </a:r>
            <a:r>
              <a:rPr lang="fa-IR" sz="1300" dirty="0">
                <a:highlight>
                  <a:srgbClr val="000080"/>
                </a:highlight>
                <a:cs typeface="B Mitra" panose="00000400000000000000" pitchFamily="2" charset="-78"/>
              </a:rPr>
              <a:t>)</a:t>
            </a:r>
            <a:r>
              <a:rPr lang="ar-SA" sz="1300" dirty="0">
                <a:highlight>
                  <a:srgbClr val="000080"/>
                </a:highlight>
                <a:cs typeface="B Mitra" panose="00000400000000000000" pitchFamily="2" charset="-78"/>
              </a:rPr>
              <a:t> تبصره </a:t>
            </a:r>
            <a:r>
              <a:rPr lang="fa-IR" sz="1300" dirty="0">
                <a:highlight>
                  <a:srgbClr val="000080"/>
                </a:highlight>
                <a:cs typeface="B Mitra" panose="00000400000000000000" pitchFamily="2" charset="-78"/>
              </a:rPr>
              <a:t>(9)</a:t>
            </a:r>
            <a:r>
              <a:rPr lang="ar-SA" sz="1300" dirty="0">
                <a:highlight>
                  <a:srgbClr val="000080"/>
                </a:highlight>
                <a:cs typeface="B Mitra" panose="00000400000000000000" pitchFamily="2" charset="-78"/>
              </a:rPr>
              <a:t> قانون</a:t>
            </a:r>
            <a:r>
              <a:rPr lang="ar-SA" sz="1300" dirty="0">
                <a:cs typeface="B Mitra" panose="00000400000000000000" pitchFamily="2" charset="-78"/>
              </a:rPr>
              <a:t> و سایر امور مانند پایگاههای مقاومت بسیج و ورزشی و بهبود و ارتقای دانش و سلامت</a:t>
            </a:r>
            <a:r>
              <a:rPr lang="fa-IR" sz="1300" dirty="0">
                <a:cs typeface="B Mitra" panose="00000400000000000000" pitchFamily="2" charset="-78"/>
              </a:rPr>
              <a:t> </a:t>
            </a:r>
            <a:r>
              <a:rPr lang="ar-SA" sz="1300" dirty="0">
                <a:cs typeface="B Mitra" panose="00000400000000000000" pitchFamily="2" charset="-78"/>
              </a:rPr>
              <a:t>کارکنان از محل اعتبارات هزینه ای ابلاغی پرداخت شده خزانه به دستگاه اجرایی </a:t>
            </a:r>
            <a:r>
              <a:rPr lang="fa-IR" sz="1300" dirty="0">
                <a:cs typeface="B Mitra" panose="00000400000000000000" pitchFamily="2" charset="-78"/>
              </a:rPr>
              <a:t>(</a:t>
            </a:r>
            <a:r>
              <a:rPr lang="ar-SA" sz="1300" dirty="0">
                <a:cs typeface="B Mitra" panose="00000400000000000000" pitchFamily="2" charset="-78"/>
              </a:rPr>
              <a:t>به استثنای فصول </a:t>
            </a:r>
            <a:r>
              <a:rPr lang="fa-IR" sz="1300" dirty="0">
                <a:cs typeface="B Mitra" panose="00000400000000000000" pitchFamily="2" charset="-78"/>
              </a:rPr>
              <a:t>1 و 6)</a:t>
            </a:r>
            <a:r>
              <a:rPr lang="ar-SA" sz="1300" dirty="0">
                <a:cs typeface="B Mitra" panose="00000400000000000000" pitchFamily="2" charset="-78"/>
              </a:rPr>
              <a:t> به نحوی که</a:t>
            </a:r>
            <a:r>
              <a:rPr lang="fa-IR" sz="1300" dirty="0">
                <a:cs typeface="B Mitra" panose="00000400000000000000" pitchFamily="2" charset="-78"/>
              </a:rPr>
              <a:t> </a:t>
            </a:r>
            <a:r>
              <a:rPr lang="ar-SA" sz="1300" dirty="0">
                <a:cs typeface="B Mitra" panose="00000400000000000000" pitchFamily="2" charset="-78"/>
              </a:rPr>
              <a:t>به انجام فعالیتهای اصلی دستگاه خدشهای وارد نشود، در قالب موافقتنامه با سازمان </a:t>
            </a:r>
            <a:r>
              <a:rPr lang="fa-IR" sz="1300" dirty="0">
                <a:cs typeface="B Mitra" panose="00000400000000000000" pitchFamily="2" charset="-78"/>
              </a:rPr>
              <a:t>(</a:t>
            </a:r>
            <a:r>
              <a:rPr lang="ar-SA" sz="1300" dirty="0">
                <a:cs typeface="B Mitra" panose="00000400000000000000" pitchFamily="2" charset="-78"/>
              </a:rPr>
              <a:t>در سطح استان با سازمان مدیریت و</a:t>
            </a:r>
            <a:r>
              <a:rPr lang="fa-IR" sz="1300" dirty="0">
                <a:cs typeface="B Mitra" panose="00000400000000000000" pitchFamily="2" charset="-78"/>
              </a:rPr>
              <a:t> </a:t>
            </a:r>
            <a:r>
              <a:rPr lang="ar-SA" sz="1300" dirty="0">
                <a:cs typeface="B Mitra" panose="00000400000000000000" pitchFamily="2" charset="-78"/>
              </a:rPr>
              <a:t>برنامه ریزی استان ها</a:t>
            </a:r>
            <a:r>
              <a:rPr lang="fa-IR" sz="1300" dirty="0">
                <a:cs typeface="B Mitra" panose="00000400000000000000" pitchFamily="2" charset="-78"/>
              </a:rPr>
              <a:t>)</a:t>
            </a:r>
            <a:r>
              <a:rPr lang="ar-SA" sz="1300" dirty="0">
                <a:cs typeface="B Mitra" panose="00000400000000000000" pitchFamily="2" charset="-78"/>
              </a:rPr>
              <a:t> </a:t>
            </a:r>
            <a:r>
              <a:rPr lang="ar-SA" sz="1300" dirty="0">
                <a:highlight>
                  <a:srgbClr val="000080"/>
                </a:highlight>
                <a:cs typeface="B Mitra" panose="00000400000000000000" pitchFamily="2" charset="-78"/>
              </a:rPr>
              <a:t>در سقف عملکرد سال </a:t>
            </a:r>
            <a:r>
              <a:rPr lang="fa-IR" sz="1300" dirty="0">
                <a:highlight>
                  <a:srgbClr val="000080"/>
                </a:highlight>
                <a:cs typeface="B Mitra" panose="00000400000000000000" pitchFamily="2" charset="-78"/>
              </a:rPr>
              <a:t>1400</a:t>
            </a:r>
            <a:r>
              <a:rPr lang="ar-SA" sz="1300" dirty="0">
                <a:highlight>
                  <a:srgbClr val="000080"/>
                </a:highlight>
                <a:cs typeface="B Mitra" panose="00000400000000000000" pitchFamily="2" charset="-78"/>
              </a:rPr>
              <a:t> </a:t>
            </a:r>
            <a:r>
              <a:rPr lang="ar-SA" sz="1300" dirty="0">
                <a:cs typeface="B Mitra" panose="00000400000000000000" pitchFamily="2" charset="-78"/>
              </a:rPr>
              <a:t>قابل پرداخت است.</a:t>
            </a:r>
            <a:r>
              <a:rPr lang="fa-IR" sz="1300" dirty="0">
                <a:cs typeface="B Mitra" panose="00000400000000000000" pitchFamily="2" charset="-78"/>
              </a:rPr>
              <a:t> </a:t>
            </a:r>
            <a:r>
              <a:rPr lang="ar-SA" sz="1300" dirty="0">
                <a:cs typeface="B Mitra" panose="00000400000000000000" pitchFamily="2" charset="-78"/>
              </a:rPr>
              <a:t>هزینه های فوق در شرکت های دولتی مندرج در پیوست شماره (۳) قانون، صرفاً از محل هزینه های اداری و عمومی به استثنای هزینه های کارگزینی (پرسنلی) و پاداش سنوات کارکنان و استهلاک و در سقف تعیین شده قابل اجرا است.</a:t>
            </a:r>
            <a:endParaRPr lang="en-US" sz="1300" dirty="0">
              <a:cs typeface="B Mitra" panose="00000400000000000000" pitchFamily="2" charset="-78"/>
            </a:endParaRPr>
          </a:p>
        </p:txBody>
      </p:sp>
    </p:spTree>
    <p:extLst>
      <p:ext uri="{BB962C8B-B14F-4D97-AF65-F5344CB8AC3E}">
        <p14:creationId xmlns:p14="http://schemas.microsoft.com/office/powerpoint/2010/main" val="1530625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707892" y="1154524"/>
            <a:ext cx="4452362" cy="3491252"/>
          </a:xfrm>
          <a:prstGeom prst="rect">
            <a:avLst/>
          </a:prstGeom>
        </p:spPr>
        <p:txBody>
          <a:bodyPr spcFirstLastPara="1" wrap="square" lIns="91425" tIns="91425" rIns="91425" bIns="91425" anchor="t" anchorCtr="0">
            <a:noAutofit/>
          </a:bodyPr>
          <a:lstStyle/>
          <a:p>
            <a:pPr algn="justLow" rtl="1">
              <a:lnSpc>
                <a:spcPct val="150000"/>
              </a:lnSpc>
            </a:pPr>
            <a:r>
              <a:rPr lang="ar-SA" sz="1400" dirty="0">
                <a:cs typeface="B Mitra" panose="00000400000000000000" pitchFamily="2" charset="-78"/>
              </a:rPr>
              <a:t>ماده ۶- در سال ۱۴۰۰ به</a:t>
            </a:r>
            <a:r>
              <a:rPr lang="fa-IR" sz="1400" dirty="0">
                <a:cs typeface="B Mitra" panose="00000400000000000000" pitchFamily="2" charset="-78"/>
              </a:rPr>
              <a:t> </a:t>
            </a:r>
            <a:r>
              <a:rPr lang="ar-SA" sz="1400" dirty="0">
                <a:cs typeface="B Mitra" panose="00000400000000000000" pitchFamily="2" charset="-78"/>
              </a:rPr>
              <a:t>کارگیری افراد جدید به صورت حق‌التدریس آزاد و یا عناوین مشـابه به هر شکل توسط ادارات کل آموزش و پرورش استان‌ها ممنوع است.</a:t>
            </a:r>
            <a:endParaRPr lang="en-US" sz="1400" dirty="0">
              <a:cs typeface="B Mitra" panose="00000400000000000000" pitchFamily="2" charset="-78"/>
            </a:endParaRPr>
          </a:p>
        </p:txBody>
      </p:sp>
      <p:grpSp>
        <p:nvGrpSpPr>
          <p:cNvPr id="472" name="Google Shape;472;p58"/>
          <p:cNvGrpSpPr/>
          <p:nvPr/>
        </p:nvGrpSpPr>
        <p:grpSpPr>
          <a:xfrm flipH="1">
            <a:off x="4182533" y="4075"/>
            <a:ext cx="393539" cy="5157600"/>
            <a:chOff x="3047922" y="4075"/>
            <a:chExt cx="392700" cy="5157600"/>
          </a:xfrm>
        </p:grpSpPr>
        <p:sp>
          <p:nvSpPr>
            <p:cNvPr id="473" name="Google Shape;473;p58"/>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7" name="Google Shape;471;p58">
            <a:extLst>
              <a:ext uri="{FF2B5EF4-FFF2-40B4-BE49-F238E27FC236}">
                <a16:creationId xmlns:a16="http://schemas.microsoft.com/office/drawing/2014/main" id="{A664B3B4-DCF7-4C29-AC49-053171A56FD4}"/>
              </a:ext>
            </a:extLst>
          </p:cNvPr>
          <p:cNvSpPr txBox="1">
            <a:spLocks/>
          </p:cNvSpPr>
          <p:nvPr/>
        </p:nvSpPr>
        <p:spPr>
          <a:xfrm>
            <a:off x="95702" y="1142424"/>
            <a:ext cx="4422664" cy="34912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algn="justLow" rtl="1">
              <a:lnSpc>
                <a:spcPct val="150000"/>
              </a:lnSpc>
            </a:pPr>
            <a:r>
              <a:rPr lang="ar-SA" sz="1400" dirty="0">
                <a:cs typeface="B Mitra" panose="00000400000000000000" pitchFamily="2" charset="-78"/>
              </a:rPr>
              <a:t>ماده ۶- در سال </a:t>
            </a:r>
            <a:r>
              <a:rPr lang="fa-IR" sz="1400" dirty="0">
                <a:cs typeface="B Mitra" panose="00000400000000000000" pitchFamily="2" charset="-78"/>
              </a:rPr>
              <a:t>1401</a:t>
            </a:r>
            <a:r>
              <a:rPr lang="ar-SA" sz="1400" dirty="0">
                <a:cs typeface="B Mitra" panose="00000400000000000000" pitchFamily="2" charset="-78"/>
              </a:rPr>
              <a:t> به</a:t>
            </a:r>
            <a:r>
              <a:rPr lang="fa-IR" sz="1400" dirty="0">
                <a:cs typeface="B Mitra" panose="00000400000000000000" pitchFamily="2" charset="-78"/>
              </a:rPr>
              <a:t> </a:t>
            </a:r>
            <a:r>
              <a:rPr lang="ar-SA" sz="1400" dirty="0">
                <a:cs typeface="B Mitra" panose="00000400000000000000" pitchFamily="2" charset="-78"/>
              </a:rPr>
              <a:t>کارگیری افراد جدید به صورت حق‌التدریس آزاد و یا عناوین مشـابه به هر شکل توسط ادارات کل آموزش و پرورش استان‌ها ممنوع است.</a:t>
            </a:r>
            <a:endParaRPr lang="en-US" sz="1400" dirty="0">
              <a:cs typeface="B Mitra" panose="00000400000000000000" pitchFamily="2" charset="-78"/>
            </a:endParaRPr>
          </a:p>
        </p:txBody>
      </p:sp>
    </p:spTree>
    <p:extLst>
      <p:ext uri="{BB962C8B-B14F-4D97-AF65-F5344CB8AC3E}">
        <p14:creationId xmlns:p14="http://schemas.microsoft.com/office/powerpoint/2010/main" val="3024010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4" name="Google Shape;464;p58"/>
          <p:cNvPicPr preferRelativeResize="0"/>
          <p:nvPr/>
        </p:nvPicPr>
        <p:blipFill rotWithShape="1">
          <a:blip r:embed="rId3">
            <a:alphaModFix/>
          </a:blip>
          <a:srcRect l="19554" r="19548"/>
          <a:stretch/>
        </p:blipFill>
        <p:spPr>
          <a:xfrm>
            <a:off x="-7500" y="469725"/>
            <a:ext cx="4587298" cy="4202126"/>
          </a:xfrm>
          <a:prstGeom prst="rect">
            <a:avLst/>
          </a:prstGeom>
          <a:noFill/>
          <a:ln>
            <a:noFill/>
          </a:ln>
        </p:spPr>
      </p:pic>
      <p:sp>
        <p:nvSpPr>
          <p:cNvPr id="465" name="Google Shape;465;p58"/>
          <p:cNvSpPr/>
          <p:nvPr/>
        </p:nvSpPr>
        <p:spPr>
          <a:xfrm flipH="1">
            <a:off x="-13924" y="481825"/>
            <a:ext cx="9152100" cy="4202100"/>
          </a:xfrm>
          <a:prstGeom prst="rect">
            <a:avLst/>
          </a:pr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a:off x="4577876" y="475686"/>
            <a:ext cx="4560300" cy="4202100"/>
          </a:xfrm>
          <a:prstGeom prst="rect">
            <a:avLst/>
          </a:prstGeom>
          <a:solidFill>
            <a:srgbClr val="FC606B">
              <a:alpha val="5333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a:off x="-7500" y="469649"/>
            <a:ext cx="4587300" cy="4202100"/>
          </a:xfrm>
          <a:prstGeom prst="rect">
            <a:avLst/>
          </a:prstGeom>
          <a:solidFill>
            <a:schemeClr val="tx2">
              <a:lumMod val="25000"/>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txBox="1">
            <a:spLocks noGrp="1"/>
          </p:cNvSpPr>
          <p:nvPr>
            <p:ph type="ctrTitle" idx="3"/>
          </p:nvPr>
        </p:nvSpPr>
        <p:spPr>
          <a:xfrm>
            <a:off x="5445719" y="497724"/>
            <a:ext cx="2797200" cy="644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a:solidFill>
                  <a:srgbClr val="FFFFFF"/>
                </a:solidFill>
                <a:latin typeface="Fira Sans Extra Condensed Medium"/>
                <a:ea typeface="Fira Sans Extra Condensed Medium"/>
                <a:cs typeface="B Sina" panose="00000700000000000000" pitchFamily="2" charset="-78"/>
                <a:sym typeface="Fira Sans Extra Condensed Medium"/>
              </a:rPr>
              <a:t>1400</a:t>
            </a:r>
            <a:endParaRPr sz="2800" dirty="0">
              <a:solidFill>
                <a:srgbClr val="FFFFFF"/>
              </a:solidFill>
              <a:latin typeface="Fira Sans Extra Condensed Medium"/>
              <a:ea typeface="Fira Sans Extra Condensed Medium"/>
              <a:cs typeface="B Sina" panose="00000700000000000000" pitchFamily="2" charset="-78"/>
              <a:sym typeface="Fira Sans Extra Condensed Medium"/>
            </a:endParaRPr>
          </a:p>
        </p:txBody>
      </p:sp>
      <p:sp>
        <p:nvSpPr>
          <p:cNvPr id="471" name="Google Shape;471;p58"/>
          <p:cNvSpPr txBox="1">
            <a:spLocks noGrp="1"/>
          </p:cNvSpPr>
          <p:nvPr>
            <p:ph type="subTitle" idx="2"/>
          </p:nvPr>
        </p:nvSpPr>
        <p:spPr>
          <a:xfrm>
            <a:off x="4707892" y="1074622"/>
            <a:ext cx="4452362" cy="3491252"/>
          </a:xfrm>
          <a:prstGeom prst="rect">
            <a:avLst/>
          </a:prstGeom>
        </p:spPr>
        <p:txBody>
          <a:bodyPr spcFirstLastPara="1" wrap="square" lIns="91425" tIns="91425" rIns="91425" bIns="91425" anchor="t" anchorCtr="0">
            <a:noAutofit/>
          </a:bodyPr>
          <a:lstStyle/>
          <a:p>
            <a:pPr algn="justLow" rtl="1">
              <a:lnSpc>
                <a:spcPct val="150000"/>
              </a:lnSpc>
            </a:pPr>
            <a:r>
              <a:rPr lang="ar-SA" sz="1400" dirty="0">
                <a:cs typeface="B Mitra" panose="00000400000000000000" pitchFamily="2" charset="-78"/>
              </a:rPr>
              <a:t>ماده ۷- صندوق بازنشستگی کشوری موظف است نسبت به پرداخت کمک هزینه عایله‌مندی، اولاد و عیدی برای بازنشستگان دستگاه‌های اجرایی که هزینه‌های مذکور توسط سازمان از اعتبارات هزینه‏ای آنها قبلاً کسر گردیده است، اقدام نماید. سایر هزینه‌های مربوط به بازنشستگان از قبیل کمک هزینه ازدواج، کمک هزینه فوت، حق بیمه عمر و حوادث توسط دستگاه‌های اجرایی ذی‌ربط پرداخت می‌شود. سهم دستگاه اجرایی برای حق بیمه درمان بازنشستگان کشوری (از جمله بازنشستگان صندوق مذکور که دستگاه اجرایی زمان اشتغال آنان به بخش غیردولتی واگذار شده است)، توسط سازمان بیمه سلامت ایران پرداخت می‌شود. سهم بیمه شده بابت حق بیمه درمان پایه ایثارگران بازنشسته صندوق بازنشستگی کشوری توسط دستگاه اجرایی زمان اشتغال آنان پرداخت می‌شود.</a:t>
            </a:r>
            <a:endParaRPr lang="en-US" sz="1400" dirty="0">
              <a:cs typeface="B Mitra" panose="00000400000000000000" pitchFamily="2" charset="-78"/>
            </a:endParaRPr>
          </a:p>
        </p:txBody>
      </p:sp>
      <p:grpSp>
        <p:nvGrpSpPr>
          <p:cNvPr id="472" name="Google Shape;472;p58"/>
          <p:cNvGrpSpPr/>
          <p:nvPr/>
        </p:nvGrpSpPr>
        <p:grpSpPr>
          <a:xfrm flipH="1">
            <a:off x="4182533" y="4075"/>
            <a:ext cx="393539" cy="5157600"/>
            <a:chOff x="3047922" y="4075"/>
            <a:chExt cx="392700" cy="5157600"/>
          </a:xfrm>
        </p:grpSpPr>
        <p:sp>
          <p:nvSpPr>
            <p:cNvPr id="473" name="Google Shape;473;p58"/>
            <p:cNvSpPr/>
            <p:nvPr/>
          </p:nvSpPr>
          <p:spPr>
            <a:xfrm rot="5400000">
              <a:off x="3017322" y="2373000"/>
              <a:ext cx="453900" cy="39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58"/>
            <p:cNvCxnSpPr/>
            <p:nvPr/>
          </p:nvCxnSpPr>
          <p:spPr>
            <a:xfrm>
              <a:off x="3053725" y="4075"/>
              <a:ext cx="0" cy="5157600"/>
            </a:xfrm>
            <a:prstGeom prst="straightConnector1">
              <a:avLst/>
            </a:prstGeom>
            <a:noFill/>
            <a:ln w="28575" cap="flat" cmpd="sng">
              <a:solidFill>
                <a:srgbClr val="FFFFFF"/>
              </a:solidFill>
              <a:prstDash val="solid"/>
              <a:round/>
              <a:headEnd type="none" w="med" len="med"/>
              <a:tailEnd type="none" w="med" len="med"/>
            </a:ln>
          </p:spPr>
        </p:cxnSp>
      </p:grpSp>
      <p:sp>
        <p:nvSpPr>
          <p:cNvPr id="14" name="Google Shape;470;p58">
            <a:extLst>
              <a:ext uri="{FF2B5EF4-FFF2-40B4-BE49-F238E27FC236}">
                <a16:creationId xmlns:a16="http://schemas.microsoft.com/office/drawing/2014/main" id="{389D1E43-1973-4FFC-B2D6-2047A72FF11E}"/>
              </a:ext>
            </a:extLst>
          </p:cNvPr>
          <p:cNvSpPr txBox="1">
            <a:spLocks/>
          </p:cNvSpPr>
          <p:nvPr/>
        </p:nvSpPr>
        <p:spPr>
          <a:xfrm>
            <a:off x="792969" y="501242"/>
            <a:ext cx="2797200" cy="644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1pPr>
            <a:lvl2pPr marR="0" lvl="1"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2pPr>
            <a:lvl3pPr marR="0" lvl="2"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3pPr>
            <a:lvl4pPr marR="0" lvl="3"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4pPr>
            <a:lvl5pPr marR="0" lvl="4"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5pPr>
            <a:lvl6pPr marR="0" lvl="5"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6pPr>
            <a:lvl7pPr marR="0" lvl="6"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7pPr>
            <a:lvl8pPr marR="0" lvl="7"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8pPr>
            <a:lvl9pPr marR="0" lvl="8" algn="r" rtl="0">
              <a:lnSpc>
                <a:spcPct val="100000"/>
              </a:lnSpc>
              <a:spcBef>
                <a:spcPts val="0"/>
              </a:spcBef>
              <a:spcAft>
                <a:spcPts val="0"/>
              </a:spcAft>
              <a:buClr>
                <a:srgbClr val="FFFFFF"/>
              </a:buClr>
              <a:buSzPts val="1800"/>
              <a:buFont typeface="Fira Sans Condensed Medium"/>
              <a:buNone/>
              <a:defRPr sz="1800" b="0" i="0" u="none" strike="noStrike" cap="none">
                <a:solidFill>
                  <a:srgbClr val="FFFFFF"/>
                </a:solidFill>
                <a:latin typeface="Fira Sans Condensed Medium"/>
                <a:ea typeface="Fira Sans Condensed Medium"/>
                <a:cs typeface="Fira Sans Condensed Medium"/>
                <a:sym typeface="Fira Sans Condensed Medium"/>
              </a:defRPr>
            </a:lvl9pPr>
          </a:lstStyle>
          <a:p>
            <a:pPr algn="ctr" rtl="1"/>
            <a:r>
              <a:rPr lang="fa-IR" sz="2800" dirty="0">
                <a:latin typeface="Fira Sans Extra Condensed Medium"/>
                <a:ea typeface="Fira Sans Extra Condensed Medium"/>
                <a:cs typeface="B Sina" panose="00000700000000000000" pitchFamily="2" charset="-78"/>
                <a:sym typeface="Fira Sans Extra Condensed Medium"/>
              </a:rPr>
              <a:t>1401</a:t>
            </a:r>
          </a:p>
        </p:txBody>
      </p:sp>
      <p:sp>
        <p:nvSpPr>
          <p:cNvPr id="17" name="Google Shape;471;p58">
            <a:extLst>
              <a:ext uri="{FF2B5EF4-FFF2-40B4-BE49-F238E27FC236}">
                <a16:creationId xmlns:a16="http://schemas.microsoft.com/office/drawing/2014/main" id="{A664B3B4-DCF7-4C29-AC49-053171A56FD4}"/>
              </a:ext>
            </a:extLst>
          </p:cNvPr>
          <p:cNvSpPr txBox="1">
            <a:spLocks/>
          </p:cNvSpPr>
          <p:nvPr/>
        </p:nvSpPr>
        <p:spPr>
          <a:xfrm>
            <a:off x="95702" y="1071400"/>
            <a:ext cx="4422664" cy="34912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1pPr>
            <a:lvl2pPr marL="914400" marR="0" lvl="1"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2pPr>
            <a:lvl3pPr marL="1371600" marR="0" lvl="2"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3pPr>
            <a:lvl4pPr marL="1828800" marR="0" lvl="3"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4pPr>
            <a:lvl5pPr marL="2286000" marR="0" lvl="4"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5pPr>
            <a:lvl6pPr marL="2743200" marR="0" lvl="5"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6pPr>
            <a:lvl7pPr marL="3200400" marR="0" lvl="6"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7pPr>
            <a:lvl8pPr marL="3657600" marR="0" lvl="7"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8pPr>
            <a:lvl9pPr marL="4114800" marR="0" lvl="8" indent="-304800" algn="l" rtl="0">
              <a:lnSpc>
                <a:spcPct val="100000"/>
              </a:lnSpc>
              <a:spcBef>
                <a:spcPts val="0"/>
              </a:spcBef>
              <a:spcAft>
                <a:spcPts val="0"/>
              </a:spcAft>
              <a:buClr>
                <a:srgbClr val="FFFFFF"/>
              </a:buClr>
              <a:buSzPts val="1000"/>
              <a:buFont typeface="Roboto Slab Regular"/>
              <a:buNone/>
              <a:defRPr sz="1000" b="0" i="0" u="none" strike="noStrike" cap="none">
                <a:solidFill>
                  <a:srgbClr val="FFFFFF"/>
                </a:solidFill>
                <a:latin typeface="Roboto Slab Regular"/>
                <a:ea typeface="Roboto Slab Regular"/>
                <a:cs typeface="Roboto Slab Regular"/>
                <a:sym typeface="Roboto Slab Regular"/>
              </a:defRPr>
            </a:lvl9pPr>
          </a:lstStyle>
          <a:p>
            <a:pPr algn="justLow" rtl="1">
              <a:lnSpc>
                <a:spcPct val="150000"/>
              </a:lnSpc>
            </a:pPr>
            <a:r>
              <a:rPr lang="ar-SA" sz="1400" dirty="0">
                <a:cs typeface="B Mitra" panose="00000400000000000000" pitchFamily="2" charset="-78"/>
              </a:rPr>
              <a:t>ماده ۷- صندوق بازنشستگی کشوری موظف است نسبت به پرداخت کمک هزینه عایله‌مندی، اولاد و عیدی برای بازنشستگان دستگاه‌های اجرایی که هزینه‌های مذکور توسط سازمان از اعتبارات هزینه‏ای آنها قبلاً کسر گردیده است، اقدام نماید. سایر هزینه‌های مربوط به بازنشستگان از قبیل کمک هزینه ازدواج، کمک هزینه فوت، حق بیمه عمر و حوادث توسط دستگاه‌های اجرایی ذی‌ربط پرداخت می‌شود. سهم دستگاه اجرایی برای حق بیمه درمان بازنشستگان کشوری (از جمله بازنشستگان صندوق مذکور که دستگاه اجرایی زمان اشتغال آنان به بخش غیردولتی واگذار شده است)، توسط سازمان بیمه سلامت ایران پرداخت می‌شود. سهم بیمه شده بابت حق بیمه درمان پایه ایثارگران بازنشسته صندوق بازنشستگی کشوری توسط دستگاه اجرایی زمان اشتغال آنان پرداخت می‌شود.</a:t>
            </a:r>
            <a:endParaRPr lang="en-US" sz="1400" dirty="0">
              <a:cs typeface="B Mitra" panose="00000400000000000000" pitchFamily="2" charset="-78"/>
            </a:endParaRPr>
          </a:p>
        </p:txBody>
      </p:sp>
    </p:spTree>
    <p:extLst>
      <p:ext uri="{BB962C8B-B14F-4D97-AF65-F5344CB8AC3E}">
        <p14:creationId xmlns:p14="http://schemas.microsoft.com/office/powerpoint/2010/main" val="765663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Insurance Pitch by Slidesgo">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surance Pitch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nsurance Pitch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3724</TotalTime>
  <Words>10063</Words>
  <Application>Microsoft Office PowerPoint</Application>
  <PresentationFormat>On-screen Show (16:9)</PresentationFormat>
  <Paragraphs>335</Paragraphs>
  <Slides>69</Slides>
  <Notes>58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69</vt:i4>
      </vt:variant>
    </vt:vector>
  </HeadingPairs>
  <TitlesOfParts>
    <vt:vector size="78" baseType="lpstr">
      <vt:lpstr>Roboto Slab Regular</vt:lpstr>
      <vt:lpstr>Fira Sans Extra Condensed Light</vt:lpstr>
      <vt:lpstr>Arial</vt:lpstr>
      <vt:lpstr>Squada One</vt:lpstr>
      <vt:lpstr>Fira Sans Condensed Medium</vt:lpstr>
      <vt:lpstr>Fira Sans Extra Condensed Medium</vt:lpstr>
      <vt:lpstr>Insurance Pitch by Slidesgo</vt:lpstr>
      <vt:lpstr>Insurance Pitch by Slidesgo</vt:lpstr>
      <vt:lpstr>1_Insurance Pitch by Slidesgo</vt:lpstr>
      <vt:lpstr>ضوابط اجرایی قانون بودجه</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1400</vt:lpstr>
      <vt:lpstr>PowerPoint Presentation</vt:lpstr>
      <vt:lpstr>تبصره ۱۹- ‌بودجه الف- ‌به منظور ارتقای بهره‌وری خدمات عمومی، شفاف‌سازی، مسؤولیت‌پذیری و پاسخگویی دستگاههای اجرائی، سازمان برنامه و بودجه کشور موظف است تا پانزدهم اردیبهشت‌ماه نسبت به تنظیم موافقتنامه با دستگاههای اصلی متضمن برنامه‌ها، اهداف کمّی، سنجه و شاخصهای ارزیابی عملکرد اقدام نماید.  تخصیص اعتبارات با رعایت ماده(۳۰) قانون برنامه و بودجه براساس میزان تحقق اهداف هر یک از برنامه‌ها با رعایت قوانین و مقررات و متناسب با میزان منابع وصولی دستگاه اجرائی تعیین می‌گردد.  آیین‌نامه اجرائی این بند شامل چهارچوب تفاهمنامه، نوع و نحوه ارتباط با دستگاه تابعه، نحوه گزارش‌گیری از برنامه‌ها، نحوه بکارگیری نیروی مازاد و میزان جابجایی در اعتبارات به منظور تحقق برنامه‌ها با پیشنهاد سازمان برنامه و بودجه کشور به تصویب هیأت وزیران می‌رسد. </vt:lpstr>
      <vt:lpstr>تبصره 9 ز- ‌دستگاههای اجرائی مندرج در این قانون و پیوست‌های آن مجازند تا دو درصد (۲%) از بودجه هزینه‌ای خود را برای هم افزایی و ارتقای فعالیت‌ها و تولیدات فرهنگی از قبیل موضوعات قرآنی، نمایشی، مطبوعاتی، رسانه‌ای نوین، نشر و کتاب و گردشگری اختصاص دهند. آیین‌‌نامه اجرائی این بند توسط وزارتخانه‌های فرهنگ و ارشاد اسلامی و میراث فرهنگی، گردشگری، صنایع دستی و سازمان تبلیغات اسلامی تهیه و به تصویب هیأت وزیران می‌رسد. ل- ‌‌به منظور توسعه و ترویج فرهنگ ایثار، شهادت و یکپارچه‌سازی حکمرانی در ترویج و همچنین بسط و گسترش مفهوم ایثار، جهاد، مقاومت و شهادت به عنوان سبک زندگی فاخر و مشارکت دستگاهها در این امر خطیر، کلیه دستگاههای اجرائی موضوع ماده (۲۹) قانون برنامه پنجساله ششم توسعه اقتصادی، اجتماعی و فرهنگی جمهوری اسلامی ایران مکلفند، حداقل یک درصد (۱%) از اعتبارات هزینه‌ای خود را به استثناء فصول (۱) و(۶)، برای ترویج و توسعه فرهنگ ایثار و جهاد و ساماندهی امور ایثارگران، مطابق دستورالعمل اجرائی که توسط شورای عالی ترویج فرهنگ ایثار و شهادت تهیه و ابلاغ می‌گردد، هزینه نمایند. </vt:lpstr>
      <vt:lpstr>تبصره 18 - بند و ۲- ‌کلیه شرکتهای دولتی و شرکتها و دستگاههایی که شمول قانون بر آنها مستلزم ذکر نام و یا تصریح نام است موظفند اعتبارات مورد نیاز اجرای برنامه‌های ارتقای بهره‌وری را به صورت مستقل پیش‌بینی و در قالب بودجه سالانه به تصویب مجامع عمومی و یا سایر مراجع قانونی ذی‌ربط برسانند و گزارش آن را تا پایان خردادماه سال ۱۴۰۱ به سازمان‌ برنامه و بودجه کشور و سازمان ملی بهره‌وری و کمیسیون‌های برنامه و بودجه و محاسبات و جهش و رونق تولید و نظارت بر اصل چهل و چهارم(۴۴) قانون اساسی ارائه کنند. سازمان‌ أخیرالذکر موظف است گزارش ارزیابی وضعیت بهره‌وری سال ۱۴۰۰ شرکتهای دولتی را تا پایان شهریور‌ماه سال ۱۴۰۱ در اختیار سازمان برنامه و بودجه کشور و سازمان اداری و استخدامی کشور قرار دهد و بر تحقق این بند و اهداف و شاخصهای پیش‌بینی‌شده نظارت نموده و گزارش اقدامات انجام‌یافته را برای شش‌ماهه اول و دوم به هیأت وزیران ارائه نمایند. پرداخت هرگونه پاداش سالانه به اعضای هیأت‌مدیره و مدیران این شرکتها با رعایت ماده(۸۴) قانون الحاق برخی مواد به قانون تنظیم بخشی از مقررات مالی دولت(۲) و ماده(۲۴۱) لایحه قانونی اصلاح قسمتی از قانون تجارت مصوب ۲۴/۱۲/۱۳۴۷ با اصلاحات و الحاقات بعدی صرفاً براساس نتایج گزارش مزبور و تأیید سازمان‌های برنامه و بودجه کشور و اداری و استخدامی کشور قابل اقدام است. مدیران عامل و اعضای هیأت مدیره شرکتهای مذکور در این بند چنانچه از اجرای این بند از قانون در مهلت قانونی مقرر استنکاف نمایند، به مجازات ماده (۱۹) قانون مجازات اسلامی (ردیف اول مجازات درجه ۶) به حبس بیش از شش‌ماه تا دو سال محکوم می‌شوند. آیین‌نامه اجرائی این بند به پیشنهاد سازمان‌های اداری و استخدامی کشور و برنامه و بودجه کشور به تصویب هیأت وزیران می‌رسد.</vt:lpstr>
      <vt:lpstr>تبصره 12 - بند الف 6- ‌در اجرای ماده(۳۰) قانون برنامه پنجساله ششم توسعه اقتصادی، اجتماعی و فرهنگی جمهوری اسلامی ایران و در راستای رفع تبعیض حقوق شاغلان دستگاههای اجرائی و ماده (۷۱) قانون احکام دائمی برنامه‌های توسعه کشور و بندهای(ت) و(ث) ماده(۷) قانون برنامه پنجساله ششم توسعه اقتصادی، اجتماعی و فرهنگی جمهوری اسلامی ایران، هرگونه تصویبنامه، بخشنامه، دستورالعمل، تغییر تشکیلات، طبقه‌بندی مشاغل و همچنین مصوبات هیأتهای امناء و نظایر آن در دستگاههای اجرائی مشمول ماده(۲۹) قانون برنامه پنجساله ششم توسعه اقتصادی، اجتماعی و فرهنگی جمهوری اسلامی ایران و همچنین سازمان انرژی اتمی و دستگاههای اجرائی مشمول ماده(۱) قانون احکام دائمی برنامه‌های توسعه‌ کشور، منوط به رعایت ترتیبات مقرر در ماده (۷۴) قانون مدیریت خدمات کشوری، بند(ج) ماده (۷) قانون برنامه پنجساله ششم توسعه اقتصادی، اجتماعی و فرهنگی جمهوری اسلامی ایران و أخذ مجوز مکتوب از سازمان برنامه و بودجه کشور مبنی بر تأمین اعتبارات مورد نیاز در این قانون می‌باشد.</vt:lpstr>
      <vt:lpstr>PowerPoint Presentation</vt:lpstr>
      <vt:lpstr>تبصره 4 - بند الف الف- ‌در سال ۱۴۰۱ به دولت اجازه داده می‌شود با رعایت قوانین و مقررات از طریق دستگاههای اجرائی و به منظور جلب مشارکت بخش غیر‌دولتی جهت اتمام هرچه سریعتر طرح(پروژه‌)های تملک دارایی‌های سرمایه‌ای(‌نیمه تمام، آماده بهره‌برداری و جدید) از قبیل طرح(پروژه)‌های شبکه ملی اطلاعات تا ده درصد(۱۰%) از سرجمع اعتبارات تملک دارایی‌های سرمایه‌ای مربوط به هر دستگاه اجرائی را صرف حمایت از طرح(پروژه‌‌)هایی کند که بخش غیر‌دولتی در آنها مشارکت می‌نمایند. </vt:lpstr>
      <vt:lpstr>تبصره 18 - بند ب ۳- ‌دستگاههای اجرائی موضوع ماده(۲۹) قانون برنامه پنجساله ششم توسعه اقتصادی، اجتماعی و فرهنگی جمهوری اسلامی ایران مکلفند اطلاعات اموال غیرمنقول، انفال و اموال تملیکی که به عنوان مالک، بهره‌بردار متولی و نماینده دولت در اختیار دارند به استثنای اماکن نظامی را در سامانه جامع اموال دستگاههای اجرائی (سادا) ثبت و تکمیل نمایند. وزارت امور اقتصادی و دارایی مجاز است اموال غیرمنقول ثبت نشده در سامانه جامع اموال(سادا) را از طریق بازرسی ادواری، برون‌سپاری برای برداشت میدانی اطلاعات یا گزارش‌های مردمی با اختصاص پاداش متعارف شناسایی و نسبت به اصلاح اسناد مالکیت آنها به نام دولت جمهوری اسلامی ایران با نمایندگی وزارت امور اقتصادی و دارایی به عنوان امین اموال و فروش و تعیین تکلیف آنها اقدام نماید. پرداخت هرگونه اعتبارات از جمله طرحهای تعمیرات اساسی و ماشین‌آلات و تجهیزات، هزینه آب و برق در سال ۱۴۰۱ و همچنین هرگونه پرداخت برای تجهیز، نگهداری و سایر هزینه‌ها از محل درآمدهای اختصاصی، سایر منابع و یا اعتبارات و منابع شرکتهای دولتی برای موارد ثبت نشده در سامانه سادا ممنوع است. عدم اجرای این بند توسط کارکنان دستگاهها به منزله تصرف غیرقانونی در اموال و وجوه دولتی است. اعتبارات لازم برای هزینه‌های مربوط از جمله هزینه برون‌سپاری برداشت میدانی اطلاعات، پاداش اشخاص مؤثر در شناسایی اموال غیرمنقول، عوارض، تهیه نقشه، حق‌الزحمه کارشناس، هزینه‌های ثبتی، تغییر کاربری، عوارض شهرداری و مالیات، در ردیف (۵۹- ‌۵۵۰۰۰۰) ذیل ردیف اعتبارات وزارت امور اقتصادی و دارایی پیش‌بینی می‌شود. نیروهای مسلح اماکن امنیتی، دستگاههای زیرنظر مقام معظم رهبری و سازمان انرژی اتمی از احکام این بند مستثنی هستند. وزارت اموراقتصادی و دارایی مکلف است گزارش عملکرد این بند را هر سه ماه یکبار به کمیسیون‌های اقتصادی، برنامه و بودجه و محاسبات و جهش و رونق تولید و نظارت بر اصل چهل و چهارم(۴۴) قانون اساسی مجلس شورای اسلامی و دیوان محاسبات کشور ارائه نماید.</vt:lpstr>
      <vt:lpstr>تبصره 18 - بند ب ۲- ‌وزارت امور اقتصادی و دارایی مجاز به فروش اموال و دارایی غیرمنقول مازاد ثبت شده در سامانه جامع اموال (سادا) و واریز منابع حاصله به ردیف درآمد عمومی مربوط در جدول شماره(۵) این قانون نزد خزانه‌داری کل کشور است.</vt:lpstr>
      <vt:lpstr>تبصره 19 - بند ل ل- ‌در اجرای بند (چ) ماده (۳۷) قانون احکام دائمی برنامه‌های توسعه کشور مبنی بر تکلیف دستگاههای اجرائی مشمول ماده (۵) قانون مدیریت خدمات کشوری به هزینه‌کرد یک درصد (۱%) از اعتبارات هزینه‌ای خود (به استثنای فصول ۱،۴ و ۶ ) طی قرارداد مشخص با سازمان صدا و سیما برای تولید برنامه جهت فرهنگ‌سازی و آگاهی‌بخشی و اطلاع‌رسانی، سازمان برنامه و بودجه کشور مکلف است در هر مرحله از تخصیص اعتبارات هزینه‌ای، اعتبارات موضوع این بند را متناسب با تخصیص اعتبار دستگاه اجرائی مشمول کسر و به سازمان صدا و سیما تخصیص دهد. سازمان صدا و سیما و دستگاههای اجرائی ذی‌ربط موظفند براساس قوانین و مقررات مربوط نسبت به انعقاد یا تمدید قرارداد و اجرای آن اقدام و گزارش عملکرد این بند را به سازمان برنامه و بودجه کشور و کمیسیون فرهنگی مجلس شورای اسلامی ارائه نمایند . قالب تولید، زمان و جدول پخش برنامه‌های موضوع این بند بر اساس تنوع و نیاز پخش برنامه(آنتن) به تشخیص سازمان صدا و سیمای جمهوری اسلامی ایران مشخص می‌شود. اعتبار فوق جزء درآمدهای این سازمان شناسایی می‌گردد.</vt:lpstr>
      <vt:lpstr>قانون محاسبات عمومی کشور ‌ماده 24 - تنخواه‌گردان خزانه عبارت است از اعتبار بانکی در حساب درآمد عمومی نزد بانک مرکزی جمهوری اسلامی ایران که به موجب قانون ‌اجازه استفاده از آن به میزان معین در هر سال مالی برای رفع احتیاجات نقدی خزانه در همان سال به وزارت امور اقتصادی و دارایی داده می‌شود و منتها‌تا پایان سال واریز می‌گردد.</vt:lpstr>
      <vt:lpstr>تبصره 20 قانون و- ‌حکم بند (د) تبصره (۲۰) قانون بودجه سال ۱۴۰۰ با رعایت شرایط مندرج در تبصره (۲) بند (و) ماده ۴۴ قانون برنامه پنجم با تکمله زیر تمدید می‌گردد: ۱- ‌تغییر وضعیت آنها به معنای ارتقای جایگاه شغلی آنان نمی‌باشد. ۲- ‌شرکتها، بانکها و مؤسسات غیرانتفاعی وابسته به دولت نیز مشمول این حکم می‌شود. ۳- ‌کسانی که تا پایان بهمن‌ماه سال ۱۴۰۰ در آن دستگاه مشغول به کار باشند مشمول این قانون می‌گردند. ۴- ‌افراد مشمول این حکم شرایط عمومی و صلاحیت‌های عمومی را داشته باشند.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INSURANCE PLAN</dc:title>
  <dc:creator>saeedeh heshmati</dc:creator>
  <cp:lastModifiedBy>saeedeh heshmati</cp:lastModifiedBy>
  <cp:revision>80</cp:revision>
  <dcterms:modified xsi:type="dcterms:W3CDTF">2022-06-01T08:35:04Z</dcterms:modified>
</cp:coreProperties>
</file>