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67" r:id="rId3"/>
  </p:sldMasterIdLst>
  <p:notesMasterIdLst>
    <p:notesMasterId r:id="rId46"/>
  </p:notesMasterIdLst>
  <p:sldIdLst>
    <p:sldId id="258" r:id="rId4"/>
    <p:sldId id="360" r:id="rId5"/>
    <p:sldId id="361" r:id="rId6"/>
    <p:sldId id="362" r:id="rId7"/>
    <p:sldId id="363" r:id="rId8"/>
    <p:sldId id="364" r:id="rId9"/>
    <p:sldId id="365" r:id="rId10"/>
    <p:sldId id="366" r:id="rId11"/>
    <p:sldId id="367" r:id="rId12"/>
    <p:sldId id="370" r:id="rId13"/>
    <p:sldId id="368" r:id="rId14"/>
    <p:sldId id="369" r:id="rId15"/>
    <p:sldId id="371" r:id="rId16"/>
    <p:sldId id="372" r:id="rId17"/>
    <p:sldId id="373" r:id="rId18"/>
    <p:sldId id="374" r:id="rId19"/>
    <p:sldId id="375" r:id="rId20"/>
    <p:sldId id="376" r:id="rId21"/>
    <p:sldId id="377" r:id="rId22"/>
    <p:sldId id="378" r:id="rId23"/>
    <p:sldId id="302" r:id="rId24"/>
    <p:sldId id="379" r:id="rId25"/>
    <p:sldId id="380" r:id="rId26"/>
    <p:sldId id="381" r:id="rId27"/>
    <p:sldId id="382" r:id="rId28"/>
    <p:sldId id="383" r:id="rId29"/>
    <p:sldId id="384" r:id="rId30"/>
    <p:sldId id="385" r:id="rId31"/>
    <p:sldId id="386" r:id="rId32"/>
    <p:sldId id="387" r:id="rId33"/>
    <p:sldId id="388" r:id="rId34"/>
    <p:sldId id="389" r:id="rId35"/>
    <p:sldId id="390" r:id="rId36"/>
    <p:sldId id="391" r:id="rId37"/>
    <p:sldId id="392" r:id="rId38"/>
    <p:sldId id="393" r:id="rId39"/>
    <p:sldId id="394" r:id="rId40"/>
    <p:sldId id="395" r:id="rId41"/>
    <p:sldId id="396" r:id="rId42"/>
    <p:sldId id="397" r:id="rId43"/>
    <p:sldId id="398" r:id="rId44"/>
    <p:sldId id="399"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7" d="100"/>
          <a:sy n="87" d="100"/>
        </p:scale>
        <p:origin x="6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2BD789-9F8C-49AC-B8C3-7E9C31FAC453}" type="datetimeFigureOut">
              <a:rPr lang="en-US" smtClean="0"/>
              <a:t>6/1/2022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356722-E9D0-4495-8168-168C6BEEF69A}" type="slidenum">
              <a:rPr lang="en-US" smtClean="0"/>
              <a:t>‹#›</a:t>
            </a:fld>
            <a:endParaRPr lang="en-US"/>
          </a:p>
        </p:txBody>
      </p:sp>
    </p:spTree>
    <p:extLst>
      <p:ext uri="{BB962C8B-B14F-4D97-AF65-F5344CB8AC3E}">
        <p14:creationId xmlns:p14="http://schemas.microsoft.com/office/powerpoint/2010/main" val="3028895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5522eb7919_1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5522eb7919_1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85671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69650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734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7150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45015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9744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8077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53160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7023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6325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825300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26862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46"/>
        <p:cNvGrpSpPr/>
        <p:nvPr/>
      </p:nvGrpSpPr>
      <p:grpSpPr>
        <a:xfrm>
          <a:off x="0" y="0"/>
          <a:ext cx="0" cy="0"/>
          <a:chOff x="0" y="0"/>
          <a:chExt cx="0" cy="0"/>
        </a:xfrm>
      </p:grpSpPr>
      <p:sp>
        <p:nvSpPr>
          <p:cNvPr id="9347" name="Google Shape;9347;g50c4f343e3_4_3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48" name="Google Shape;9348;g50c4f343e3_4_3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5522eb7919_1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5522eb7919_1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825300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91237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391801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203542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82863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46459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2776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91237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78609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856714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696507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7343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71509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45015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97445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80775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531601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7023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391801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63256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26862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46"/>
        <p:cNvGrpSpPr/>
        <p:nvPr/>
      </p:nvGrpSpPr>
      <p:grpSpPr>
        <a:xfrm>
          <a:off x="0" y="0"/>
          <a:ext cx="0" cy="0"/>
          <a:chOff x="0" y="0"/>
          <a:chExt cx="0" cy="0"/>
        </a:xfrm>
      </p:grpSpPr>
      <p:sp>
        <p:nvSpPr>
          <p:cNvPr id="9347" name="Google Shape;9347;g50c4f343e3_4_3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48" name="Google Shape;9348;g50c4f343e3_4_3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20354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8286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4645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2776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4dfce81f19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4dfce81f19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7860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A9EA8-E856-4FFA-A0E7-B441E74E99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9C2992-E633-44FF-81C2-21EA89B0BE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AFD9F0-98A1-4E06-9EB2-E56C52B06ABC}"/>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5" name="Footer Placeholder 4">
            <a:extLst>
              <a:ext uri="{FF2B5EF4-FFF2-40B4-BE49-F238E27FC236}">
                <a16:creationId xmlns:a16="http://schemas.microsoft.com/office/drawing/2014/main" id="{9CC3E081-ED27-4D42-AC67-30AFD2B73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BBC034-6DAD-444D-82CF-EDAA01C7E8A7}"/>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3473759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347BA-1078-4D31-B692-C64197AC15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100218-7175-4861-BB75-105AB9E012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2279-C2FD-4D79-96B1-B9B12B744D60}"/>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5" name="Footer Placeholder 4">
            <a:extLst>
              <a:ext uri="{FF2B5EF4-FFF2-40B4-BE49-F238E27FC236}">
                <a16:creationId xmlns:a16="http://schemas.microsoft.com/office/drawing/2014/main" id="{06505F7D-92C7-4ADF-A5A2-AC3D29DE9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9D84F6-CEEE-4212-9BF1-D0D3745746F5}"/>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2540301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0758E1-A87D-4501-A9DF-EEB7573687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383AC5-321B-408C-BE30-F5D235478A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FF9CC6-9000-4FC4-B03E-73AA57DBCD7E}"/>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5" name="Footer Placeholder 4">
            <a:extLst>
              <a:ext uri="{FF2B5EF4-FFF2-40B4-BE49-F238E27FC236}">
                <a16:creationId xmlns:a16="http://schemas.microsoft.com/office/drawing/2014/main" id="{34A04686-BADD-4B62-91F4-B7650DE7AF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93BADE-D636-4BAD-B818-DF140D46A33B}"/>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1440442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Image + Title + text">
  <p:cSld name="Image + Title + text">
    <p:spTree>
      <p:nvGrpSpPr>
        <p:cNvPr id="1" name="Shape 64"/>
        <p:cNvGrpSpPr/>
        <p:nvPr/>
      </p:nvGrpSpPr>
      <p:grpSpPr>
        <a:xfrm>
          <a:off x="0" y="0"/>
          <a:ext cx="0" cy="0"/>
          <a:chOff x="0" y="0"/>
          <a:chExt cx="0" cy="0"/>
        </a:xfrm>
      </p:grpSpPr>
      <p:sp>
        <p:nvSpPr>
          <p:cNvPr id="65" name="Google Shape;65;p10"/>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s" smtClean="0"/>
              <a:pPr/>
              <a:t>‹#›</a:t>
            </a:fld>
            <a:endParaRPr lang="es"/>
          </a:p>
        </p:txBody>
      </p:sp>
      <p:sp>
        <p:nvSpPr>
          <p:cNvPr id="66" name="Google Shape;66;p10"/>
          <p:cNvSpPr/>
          <p:nvPr/>
        </p:nvSpPr>
        <p:spPr>
          <a:xfrm>
            <a:off x="0" y="-19567"/>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 name="Google Shape;67;p10"/>
          <p:cNvSpPr/>
          <p:nvPr/>
        </p:nvSpPr>
        <p:spPr>
          <a:xfrm>
            <a:off x="0" y="1304433"/>
            <a:ext cx="12192000" cy="4229600"/>
          </a:xfrm>
          <a:prstGeom prst="rect">
            <a:avLst/>
          </a:prstGeom>
          <a:solidFill>
            <a:srgbClr val="073763">
              <a:alpha val="749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008275"/>
              </a:solidFill>
            </a:endParaRPr>
          </a:p>
        </p:txBody>
      </p:sp>
      <p:sp>
        <p:nvSpPr>
          <p:cNvPr id="68" name="Google Shape;68;p10"/>
          <p:cNvSpPr txBox="1">
            <a:spLocks noGrp="1"/>
          </p:cNvSpPr>
          <p:nvPr>
            <p:ph type="title"/>
          </p:nvPr>
        </p:nvSpPr>
        <p:spPr>
          <a:xfrm>
            <a:off x="2235399" y="2831200"/>
            <a:ext cx="3796000" cy="11956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FFFFFF"/>
              </a:buClr>
              <a:buSzPts val="2800"/>
              <a:buNone/>
              <a:defRPr>
                <a:solidFill>
                  <a:srgbClr val="FFFFFF"/>
                </a:solidFill>
              </a:defRPr>
            </a:lvl1pPr>
            <a:lvl2pPr lvl="1" algn="r" rtl="0">
              <a:spcBef>
                <a:spcPts val="0"/>
              </a:spcBef>
              <a:spcAft>
                <a:spcPts val="0"/>
              </a:spcAft>
              <a:buClr>
                <a:srgbClr val="FFFFFF"/>
              </a:buClr>
              <a:buSzPts val="2800"/>
              <a:buNone/>
              <a:defRPr>
                <a:solidFill>
                  <a:srgbClr val="FFFFFF"/>
                </a:solidFill>
              </a:defRPr>
            </a:lvl2pPr>
            <a:lvl3pPr lvl="2" algn="r" rtl="0">
              <a:spcBef>
                <a:spcPts val="0"/>
              </a:spcBef>
              <a:spcAft>
                <a:spcPts val="0"/>
              </a:spcAft>
              <a:buClr>
                <a:srgbClr val="FFFFFF"/>
              </a:buClr>
              <a:buSzPts val="2800"/>
              <a:buNone/>
              <a:defRPr>
                <a:solidFill>
                  <a:srgbClr val="FFFFFF"/>
                </a:solidFill>
              </a:defRPr>
            </a:lvl3pPr>
            <a:lvl4pPr lvl="3" algn="r" rtl="0">
              <a:spcBef>
                <a:spcPts val="0"/>
              </a:spcBef>
              <a:spcAft>
                <a:spcPts val="0"/>
              </a:spcAft>
              <a:buClr>
                <a:srgbClr val="FFFFFF"/>
              </a:buClr>
              <a:buSzPts val="2800"/>
              <a:buNone/>
              <a:defRPr>
                <a:solidFill>
                  <a:srgbClr val="FFFFFF"/>
                </a:solidFill>
              </a:defRPr>
            </a:lvl4pPr>
            <a:lvl5pPr lvl="4" algn="r" rtl="0">
              <a:spcBef>
                <a:spcPts val="0"/>
              </a:spcBef>
              <a:spcAft>
                <a:spcPts val="0"/>
              </a:spcAft>
              <a:buClr>
                <a:srgbClr val="FFFFFF"/>
              </a:buClr>
              <a:buSzPts val="2800"/>
              <a:buNone/>
              <a:defRPr>
                <a:solidFill>
                  <a:srgbClr val="FFFFFF"/>
                </a:solidFill>
              </a:defRPr>
            </a:lvl5pPr>
            <a:lvl6pPr lvl="5" algn="r" rtl="0">
              <a:spcBef>
                <a:spcPts val="0"/>
              </a:spcBef>
              <a:spcAft>
                <a:spcPts val="0"/>
              </a:spcAft>
              <a:buClr>
                <a:srgbClr val="FFFFFF"/>
              </a:buClr>
              <a:buSzPts val="2800"/>
              <a:buNone/>
              <a:defRPr>
                <a:solidFill>
                  <a:srgbClr val="FFFFFF"/>
                </a:solidFill>
              </a:defRPr>
            </a:lvl6pPr>
            <a:lvl7pPr lvl="6" algn="r" rtl="0">
              <a:spcBef>
                <a:spcPts val="0"/>
              </a:spcBef>
              <a:spcAft>
                <a:spcPts val="0"/>
              </a:spcAft>
              <a:buClr>
                <a:srgbClr val="FFFFFF"/>
              </a:buClr>
              <a:buSzPts val="2800"/>
              <a:buNone/>
              <a:defRPr>
                <a:solidFill>
                  <a:srgbClr val="FFFFFF"/>
                </a:solidFill>
              </a:defRPr>
            </a:lvl7pPr>
            <a:lvl8pPr lvl="7" algn="r" rtl="0">
              <a:spcBef>
                <a:spcPts val="0"/>
              </a:spcBef>
              <a:spcAft>
                <a:spcPts val="0"/>
              </a:spcAft>
              <a:buClr>
                <a:srgbClr val="FFFFFF"/>
              </a:buClr>
              <a:buSzPts val="2800"/>
              <a:buNone/>
              <a:defRPr>
                <a:solidFill>
                  <a:srgbClr val="FFFFFF"/>
                </a:solidFill>
              </a:defRPr>
            </a:lvl8pPr>
            <a:lvl9pPr lvl="8" algn="r" rtl="0">
              <a:spcBef>
                <a:spcPts val="0"/>
              </a:spcBef>
              <a:spcAft>
                <a:spcPts val="0"/>
              </a:spcAft>
              <a:buClr>
                <a:srgbClr val="FFFFFF"/>
              </a:buClr>
              <a:buSzPts val="2800"/>
              <a:buNone/>
              <a:defRPr>
                <a:solidFill>
                  <a:srgbClr val="FFFFFF"/>
                </a:solidFill>
              </a:defRPr>
            </a:lvl9pPr>
          </a:lstStyle>
          <a:p>
            <a:endParaRPr/>
          </a:p>
        </p:txBody>
      </p:sp>
      <p:sp>
        <p:nvSpPr>
          <p:cNvPr id="69" name="Google Shape;69;p10"/>
          <p:cNvSpPr txBox="1">
            <a:spLocks noGrp="1"/>
          </p:cNvSpPr>
          <p:nvPr>
            <p:ph type="subTitle" idx="1"/>
          </p:nvPr>
        </p:nvSpPr>
        <p:spPr>
          <a:xfrm flipH="1">
            <a:off x="6389696" y="2649000"/>
            <a:ext cx="3508000" cy="1560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FFFFFF"/>
              </a:buClr>
              <a:buSzPts val="1200"/>
              <a:buNone/>
              <a:defRPr>
                <a:solidFill>
                  <a:srgbClr val="FFFFFF"/>
                </a:solidFill>
              </a:defRPr>
            </a:lvl1pPr>
            <a:lvl2pPr lvl="1" rtl="0">
              <a:lnSpc>
                <a:spcPct val="100000"/>
              </a:lnSpc>
              <a:spcBef>
                <a:spcPts val="0"/>
              </a:spcBef>
              <a:spcAft>
                <a:spcPts val="0"/>
              </a:spcAft>
              <a:buClr>
                <a:srgbClr val="434343"/>
              </a:buClr>
              <a:buSzPts val="2800"/>
              <a:buNone/>
              <a:defRPr sz="3733">
                <a:solidFill>
                  <a:srgbClr val="434343"/>
                </a:solidFill>
              </a:defRPr>
            </a:lvl2pPr>
            <a:lvl3pPr lvl="2" rtl="0">
              <a:lnSpc>
                <a:spcPct val="100000"/>
              </a:lnSpc>
              <a:spcBef>
                <a:spcPts val="0"/>
              </a:spcBef>
              <a:spcAft>
                <a:spcPts val="0"/>
              </a:spcAft>
              <a:buClr>
                <a:srgbClr val="434343"/>
              </a:buClr>
              <a:buSzPts val="2800"/>
              <a:buNone/>
              <a:defRPr sz="3733">
                <a:solidFill>
                  <a:srgbClr val="434343"/>
                </a:solidFill>
              </a:defRPr>
            </a:lvl3pPr>
            <a:lvl4pPr lvl="3" rtl="0">
              <a:lnSpc>
                <a:spcPct val="100000"/>
              </a:lnSpc>
              <a:spcBef>
                <a:spcPts val="0"/>
              </a:spcBef>
              <a:spcAft>
                <a:spcPts val="0"/>
              </a:spcAft>
              <a:buClr>
                <a:srgbClr val="434343"/>
              </a:buClr>
              <a:buSzPts val="2800"/>
              <a:buNone/>
              <a:defRPr sz="3733">
                <a:solidFill>
                  <a:srgbClr val="434343"/>
                </a:solidFill>
              </a:defRPr>
            </a:lvl4pPr>
            <a:lvl5pPr lvl="4" rtl="0">
              <a:lnSpc>
                <a:spcPct val="100000"/>
              </a:lnSpc>
              <a:spcBef>
                <a:spcPts val="0"/>
              </a:spcBef>
              <a:spcAft>
                <a:spcPts val="0"/>
              </a:spcAft>
              <a:buClr>
                <a:srgbClr val="434343"/>
              </a:buClr>
              <a:buSzPts val="2800"/>
              <a:buNone/>
              <a:defRPr sz="3733">
                <a:solidFill>
                  <a:srgbClr val="434343"/>
                </a:solidFill>
              </a:defRPr>
            </a:lvl5pPr>
            <a:lvl6pPr lvl="5" rtl="0">
              <a:lnSpc>
                <a:spcPct val="100000"/>
              </a:lnSpc>
              <a:spcBef>
                <a:spcPts val="0"/>
              </a:spcBef>
              <a:spcAft>
                <a:spcPts val="0"/>
              </a:spcAft>
              <a:buClr>
                <a:srgbClr val="434343"/>
              </a:buClr>
              <a:buSzPts val="2800"/>
              <a:buNone/>
              <a:defRPr sz="3733">
                <a:solidFill>
                  <a:srgbClr val="434343"/>
                </a:solidFill>
              </a:defRPr>
            </a:lvl6pPr>
            <a:lvl7pPr lvl="6" rtl="0">
              <a:lnSpc>
                <a:spcPct val="100000"/>
              </a:lnSpc>
              <a:spcBef>
                <a:spcPts val="0"/>
              </a:spcBef>
              <a:spcAft>
                <a:spcPts val="0"/>
              </a:spcAft>
              <a:buClr>
                <a:srgbClr val="434343"/>
              </a:buClr>
              <a:buSzPts val="2800"/>
              <a:buNone/>
              <a:defRPr sz="3733">
                <a:solidFill>
                  <a:srgbClr val="434343"/>
                </a:solidFill>
              </a:defRPr>
            </a:lvl7pPr>
            <a:lvl8pPr lvl="7" rtl="0">
              <a:lnSpc>
                <a:spcPct val="100000"/>
              </a:lnSpc>
              <a:spcBef>
                <a:spcPts val="0"/>
              </a:spcBef>
              <a:spcAft>
                <a:spcPts val="0"/>
              </a:spcAft>
              <a:buClr>
                <a:srgbClr val="434343"/>
              </a:buClr>
              <a:buSzPts val="2800"/>
              <a:buNone/>
              <a:defRPr sz="3733">
                <a:solidFill>
                  <a:srgbClr val="434343"/>
                </a:solidFill>
              </a:defRPr>
            </a:lvl8pPr>
            <a:lvl9pPr lvl="8" rtl="0">
              <a:lnSpc>
                <a:spcPct val="100000"/>
              </a:lnSpc>
              <a:spcBef>
                <a:spcPts val="0"/>
              </a:spcBef>
              <a:spcAft>
                <a:spcPts val="0"/>
              </a:spcAft>
              <a:buClr>
                <a:srgbClr val="434343"/>
              </a:buClr>
              <a:buSzPts val="2800"/>
              <a:buNone/>
              <a:defRPr sz="3733">
                <a:solidFill>
                  <a:srgbClr val="434343"/>
                </a:solidFill>
              </a:defRPr>
            </a:lvl9pPr>
          </a:lstStyle>
          <a:p>
            <a:endParaRPr/>
          </a:p>
        </p:txBody>
      </p:sp>
      <p:sp>
        <p:nvSpPr>
          <p:cNvPr id="70" name="Google Shape;70;p10"/>
          <p:cNvSpPr/>
          <p:nvPr/>
        </p:nvSpPr>
        <p:spPr>
          <a:xfrm flipH="1">
            <a:off x="0" y="0"/>
            <a:ext cx="6170400" cy="413200"/>
          </a:xfrm>
          <a:prstGeom prst="rect">
            <a:avLst/>
          </a:prstGeom>
          <a:solidFill>
            <a:srgbClr val="00C3B1">
              <a:alpha val="534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6309298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lumns" type="titleOnly">
  <p:cSld name="Two columns">
    <p:bg>
      <p:bgPr>
        <a:noFill/>
        <a:effectLst/>
      </p:bgPr>
    </p:bg>
    <p:spTree>
      <p:nvGrpSpPr>
        <p:cNvPr id="1" name="Shape 71"/>
        <p:cNvGrpSpPr/>
        <p:nvPr/>
      </p:nvGrpSpPr>
      <p:grpSpPr>
        <a:xfrm>
          <a:off x="0" y="0"/>
          <a:ext cx="0" cy="0"/>
          <a:chOff x="0" y="0"/>
          <a:chExt cx="0" cy="0"/>
        </a:xfrm>
      </p:grpSpPr>
      <p:sp>
        <p:nvSpPr>
          <p:cNvPr id="72" name="Google Shape;72;p11"/>
          <p:cNvSpPr/>
          <p:nvPr/>
        </p:nvSpPr>
        <p:spPr>
          <a:xfrm>
            <a:off x="6080567" y="628633"/>
            <a:ext cx="6116400" cy="5600800"/>
          </a:xfrm>
          <a:prstGeom prst="rect">
            <a:avLst/>
          </a:prstGeom>
          <a:solidFill>
            <a:srgbClr val="00C3B1">
              <a:alpha val="534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 name="Google Shape;73;p11"/>
          <p:cNvSpPr/>
          <p:nvPr/>
        </p:nvSpPr>
        <p:spPr>
          <a:xfrm>
            <a:off x="-10000" y="628633"/>
            <a:ext cx="6116400" cy="5600800"/>
          </a:xfrm>
          <a:prstGeom prst="rect">
            <a:avLst/>
          </a:prstGeom>
          <a:solidFill>
            <a:srgbClr val="073763">
              <a:alpha val="749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 name="Google Shape;74;p11"/>
          <p:cNvSpPr txBox="1">
            <a:spLocks noGrp="1"/>
          </p:cNvSpPr>
          <p:nvPr>
            <p:ph type="subTitle" idx="1"/>
          </p:nvPr>
        </p:nvSpPr>
        <p:spPr>
          <a:xfrm>
            <a:off x="1012151" y="3485767"/>
            <a:ext cx="37296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75" name="Google Shape;75;p11"/>
          <p:cNvSpPr txBox="1">
            <a:spLocks noGrp="1"/>
          </p:cNvSpPr>
          <p:nvPr>
            <p:ph type="subTitle" idx="2"/>
          </p:nvPr>
        </p:nvSpPr>
        <p:spPr>
          <a:xfrm>
            <a:off x="7215817" y="3485767"/>
            <a:ext cx="37296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76" name="Google Shape;76;p11"/>
          <p:cNvSpPr txBox="1">
            <a:spLocks noGrp="1"/>
          </p:cNvSpPr>
          <p:nvPr>
            <p:ph type="ctrTitle"/>
          </p:nvPr>
        </p:nvSpPr>
        <p:spPr>
          <a:xfrm>
            <a:off x="1057292" y="2390833"/>
            <a:ext cx="3729600" cy="859600"/>
          </a:xfrm>
          <a:prstGeom prst="rect">
            <a:avLst/>
          </a:prstGeom>
          <a:ln w="19050" cap="flat" cmpd="sng">
            <a:solidFill>
              <a:srgbClr val="FFFFFF"/>
            </a:solidFill>
            <a:prstDash val="solid"/>
            <a:round/>
            <a:headEnd type="none" w="sm" len="sm"/>
            <a:tailEnd type="none" w="sm" len="sm"/>
          </a:ln>
        </p:spPr>
        <p:txBody>
          <a:bodyPr spcFirstLastPara="1" wrap="square" lIns="91425" tIns="91425" rIns="91425" bIns="91425" anchor="b" anchorCtr="0">
            <a:noAutofit/>
          </a:bodyPr>
          <a:lstStyle>
            <a:lvl1pPr lvl="0"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1pPr>
            <a:lvl2pPr lvl="1"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2pPr>
            <a:lvl3pPr lvl="2"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3pPr>
            <a:lvl4pPr lvl="3"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4pPr>
            <a:lvl5pPr lvl="4"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5pPr>
            <a:lvl6pPr lvl="5"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6pPr>
            <a:lvl7pPr lvl="6"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7pPr>
            <a:lvl8pPr lvl="7"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8pPr>
            <a:lvl9pPr lvl="8"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9pPr>
          </a:lstStyle>
          <a:p>
            <a:endParaRPr/>
          </a:p>
        </p:txBody>
      </p:sp>
      <p:sp>
        <p:nvSpPr>
          <p:cNvPr id="77" name="Google Shape;77;p11"/>
          <p:cNvSpPr txBox="1">
            <a:spLocks noGrp="1"/>
          </p:cNvSpPr>
          <p:nvPr>
            <p:ph type="ctrTitle" idx="3"/>
          </p:nvPr>
        </p:nvSpPr>
        <p:spPr>
          <a:xfrm>
            <a:off x="7260959" y="2390833"/>
            <a:ext cx="3729600" cy="859600"/>
          </a:xfrm>
          <a:prstGeom prst="rect">
            <a:avLst/>
          </a:prstGeom>
          <a:ln w="19050" cap="flat" cmpd="sng">
            <a:solidFill>
              <a:srgbClr val="FFFFFF"/>
            </a:solidFill>
            <a:prstDash val="solid"/>
            <a:round/>
            <a:headEnd type="none" w="sm" len="sm"/>
            <a:tailEnd type="none" w="sm" len="sm"/>
          </a:ln>
        </p:spPr>
        <p:txBody>
          <a:bodyPr spcFirstLastPara="1" wrap="square" lIns="91425" tIns="91425" rIns="91425" bIns="91425" anchor="b" anchorCtr="0">
            <a:noAutofit/>
          </a:bodyPr>
          <a:lstStyle>
            <a:lvl1pPr lvl="0"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1pPr>
            <a:lvl2pPr lvl="1"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2pPr>
            <a:lvl3pPr lvl="2"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3pPr>
            <a:lvl4pPr lvl="3"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4pPr>
            <a:lvl5pPr lvl="4"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5pPr>
            <a:lvl6pPr lvl="5"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6pPr>
            <a:lvl7pPr lvl="6"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7pPr>
            <a:lvl8pPr lvl="7"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8pPr>
            <a:lvl9pPr lvl="8"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9pPr>
          </a:lstStyle>
          <a:p>
            <a:endParaRPr/>
          </a:p>
        </p:txBody>
      </p:sp>
      <p:grpSp>
        <p:nvGrpSpPr>
          <p:cNvPr id="78" name="Google Shape;78;p11"/>
          <p:cNvGrpSpPr/>
          <p:nvPr/>
        </p:nvGrpSpPr>
        <p:grpSpPr>
          <a:xfrm>
            <a:off x="6101429" y="5433"/>
            <a:ext cx="523600" cy="6876800"/>
            <a:chOff x="3047922" y="4075"/>
            <a:chExt cx="392700" cy="5157600"/>
          </a:xfrm>
        </p:grpSpPr>
        <p:sp>
          <p:nvSpPr>
            <p:cNvPr id="79" name="Google Shape;79;p11"/>
            <p:cNvSpPr/>
            <p:nvPr/>
          </p:nvSpPr>
          <p:spPr>
            <a:xfrm rot="5400000">
              <a:off x="3017322" y="2373000"/>
              <a:ext cx="453900" cy="3927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cxnSp>
          <p:nvCxnSpPr>
            <p:cNvPr id="80" name="Google Shape;80;p11"/>
            <p:cNvCxnSpPr/>
            <p:nvPr/>
          </p:nvCxnSpPr>
          <p:spPr>
            <a:xfrm>
              <a:off x="3053725" y="4075"/>
              <a:ext cx="0" cy="5157600"/>
            </a:xfrm>
            <a:prstGeom prst="straightConnector1">
              <a:avLst/>
            </a:prstGeom>
            <a:noFill/>
            <a:ln w="28575" cap="flat" cmpd="sng">
              <a:solidFill>
                <a:srgbClr val="FFFFFF"/>
              </a:solidFill>
              <a:prstDash val="solid"/>
              <a:round/>
              <a:headEnd type="none" w="med" len="med"/>
              <a:tailEnd type="none" w="med" len="med"/>
            </a:ln>
          </p:spPr>
        </p:cxnSp>
      </p:grpSp>
    </p:spTree>
    <p:extLst>
      <p:ext uri="{BB962C8B-B14F-4D97-AF65-F5344CB8AC3E}">
        <p14:creationId xmlns:p14="http://schemas.microsoft.com/office/powerpoint/2010/main" val="1998293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mod="1">
    <p:ext uri="{DCECCB84-F9BA-43D5-87BE-67443E8EF086}">
      <p15:sldGuideLst xmlns:p15="http://schemas.microsoft.com/office/powerpoint/2012/main">
        <p15:guide id="1" orient="horz" pos="1620">
          <p15:clr>
            <a:srgbClr val="FA7B17"/>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pening slide">
  <p:cSld name="Opening slide">
    <p:spTree>
      <p:nvGrpSpPr>
        <p:cNvPr id="1" name="Shape 9"/>
        <p:cNvGrpSpPr/>
        <p:nvPr/>
      </p:nvGrpSpPr>
      <p:grpSpPr>
        <a:xfrm>
          <a:off x="0" y="0"/>
          <a:ext cx="0" cy="0"/>
          <a:chOff x="0" y="0"/>
          <a:chExt cx="0" cy="0"/>
        </a:xfrm>
      </p:grpSpPr>
      <p:sp>
        <p:nvSpPr>
          <p:cNvPr id="10" name="Google Shape;10;p2"/>
          <p:cNvSpPr/>
          <p:nvPr/>
        </p:nvSpPr>
        <p:spPr>
          <a:xfrm flipH="1">
            <a:off x="633" y="-19567"/>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 name="Google Shape;11;p2"/>
          <p:cNvSpPr/>
          <p:nvPr/>
        </p:nvSpPr>
        <p:spPr>
          <a:xfrm>
            <a:off x="1578400" y="0"/>
            <a:ext cx="10614000" cy="5526000"/>
          </a:xfrm>
          <a:prstGeom prst="rect">
            <a:avLst/>
          </a:prstGeom>
          <a:solidFill>
            <a:srgbClr val="073763">
              <a:alpha val="749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0" y="2532632"/>
            <a:ext cx="2100000" cy="4325600"/>
          </a:xfrm>
          <a:prstGeom prst="rect">
            <a:avLst/>
          </a:prstGeom>
          <a:solidFill>
            <a:srgbClr val="00C3B1">
              <a:alpha val="534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13" name="Google Shape;13;p2"/>
          <p:cNvSpPr txBox="1">
            <a:spLocks noGrp="1"/>
          </p:cNvSpPr>
          <p:nvPr>
            <p:ph type="ctrTitle"/>
          </p:nvPr>
        </p:nvSpPr>
        <p:spPr>
          <a:xfrm>
            <a:off x="6262900" y="1760300"/>
            <a:ext cx="4822400" cy="2376400"/>
          </a:xfrm>
          <a:prstGeom prst="rect">
            <a:avLst/>
          </a:prstGeom>
        </p:spPr>
        <p:txBody>
          <a:bodyPr spcFirstLastPara="1" wrap="square" lIns="91425" tIns="91425" rIns="91425" bIns="91425" anchor="b" anchorCtr="0">
            <a:noAutofit/>
          </a:bodyPr>
          <a:lstStyle>
            <a:lvl1pPr lvl="0" algn="r" rtl="0">
              <a:spcBef>
                <a:spcPts val="0"/>
              </a:spcBef>
              <a:spcAft>
                <a:spcPts val="0"/>
              </a:spcAft>
              <a:buClr>
                <a:srgbClr val="FFFFFF"/>
              </a:buClr>
              <a:buSzPts val="6000"/>
              <a:buNone/>
              <a:defRPr sz="8000">
                <a:solidFill>
                  <a:srgbClr val="FFFFFF"/>
                </a:solidFill>
              </a:defRPr>
            </a:lvl1pPr>
            <a:lvl2pPr lvl="1" rtl="0">
              <a:spcBef>
                <a:spcPts val="0"/>
              </a:spcBef>
              <a:spcAft>
                <a:spcPts val="0"/>
              </a:spcAft>
              <a:buClr>
                <a:srgbClr val="434343"/>
              </a:buClr>
              <a:buSzPts val="5200"/>
              <a:buNone/>
              <a:defRPr sz="6933">
                <a:solidFill>
                  <a:srgbClr val="434343"/>
                </a:solidFill>
              </a:defRPr>
            </a:lvl2pPr>
            <a:lvl3pPr lvl="2" rtl="0">
              <a:spcBef>
                <a:spcPts val="0"/>
              </a:spcBef>
              <a:spcAft>
                <a:spcPts val="0"/>
              </a:spcAft>
              <a:buClr>
                <a:srgbClr val="434343"/>
              </a:buClr>
              <a:buSzPts val="5200"/>
              <a:buNone/>
              <a:defRPr sz="6933">
                <a:solidFill>
                  <a:srgbClr val="434343"/>
                </a:solidFill>
              </a:defRPr>
            </a:lvl3pPr>
            <a:lvl4pPr lvl="3" rtl="0">
              <a:spcBef>
                <a:spcPts val="0"/>
              </a:spcBef>
              <a:spcAft>
                <a:spcPts val="0"/>
              </a:spcAft>
              <a:buClr>
                <a:srgbClr val="434343"/>
              </a:buClr>
              <a:buSzPts val="5200"/>
              <a:buNone/>
              <a:defRPr sz="6933">
                <a:solidFill>
                  <a:srgbClr val="434343"/>
                </a:solidFill>
              </a:defRPr>
            </a:lvl4pPr>
            <a:lvl5pPr lvl="4" rtl="0">
              <a:spcBef>
                <a:spcPts val="0"/>
              </a:spcBef>
              <a:spcAft>
                <a:spcPts val="0"/>
              </a:spcAft>
              <a:buClr>
                <a:srgbClr val="434343"/>
              </a:buClr>
              <a:buSzPts val="5200"/>
              <a:buNone/>
              <a:defRPr sz="6933">
                <a:solidFill>
                  <a:srgbClr val="434343"/>
                </a:solidFill>
              </a:defRPr>
            </a:lvl5pPr>
            <a:lvl6pPr lvl="5" rtl="0">
              <a:spcBef>
                <a:spcPts val="0"/>
              </a:spcBef>
              <a:spcAft>
                <a:spcPts val="0"/>
              </a:spcAft>
              <a:buClr>
                <a:srgbClr val="434343"/>
              </a:buClr>
              <a:buSzPts val="5200"/>
              <a:buNone/>
              <a:defRPr sz="6933">
                <a:solidFill>
                  <a:srgbClr val="434343"/>
                </a:solidFill>
              </a:defRPr>
            </a:lvl6pPr>
            <a:lvl7pPr lvl="6" rtl="0">
              <a:spcBef>
                <a:spcPts val="0"/>
              </a:spcBef>
              <a:spcAft>
                <a:spcPts val="0"/>
              </a:spcAft>
              <a:buClr>
                <a:srgbClr val="434343"/>
              </a:buClr>
              <a:buSzPts val="5200"/>
              <a:buNone/>
              <a:defRPr sz="6933">
                <a:solidFill>
                  <a:srgbClr val="434343"/>
                </a:solidFill>
              </a:defRPr>
            </a:lvl7pPr>
            <a:lvl8pPr lvl="7" rtl="0">
              <a:spcBef>
                <a:spcPts val="0"/>
              </a:spcBef>
              <a:spcAft>
                <a:spcPts val="0"/>
              </a:spcAft>
              <a:buClr>
                <a:srgbClr val="434343"/>
              </a:buClr>
              <a:buSzPts val="5200"/>
              <a:buNone/>
              <a:defRPr sz="6933">
                <a:solidFill>
                  <a:srgbClr val="434343"/>
                </a:solidFill>
              </a:defRPr>
            </a:lvl8pPr>
            <a:lvl9pPr lvl="8" rtl="0">
              <a:spcBef>
                <a:spcPts val="0"/>
              </a:spcBef>
              <a:spcAft>
                <a:spcPts val="0"/>
              </a:spcAft>
              <a:buClr>
                <a:srgbClr val="434343"/>
              </a:buClr>
              <a:buSzPts val="5200"/>
              <a:buNone/>
              <a:defRPr sz="6933">
                <a:solidFill>
                  <a:srgbClr val="434343"/>
                </a:solidFill>
              </a:defRPr>
            </a:lvl9pPr>
          </a:lstStyle>
          <a:p>
            <a:endParaRPr/>
          </a:p>
        </p:txBody>
      </p:sp>
      <p:sp>
        <p:nvSpPr>
          <p:cNvPr id="14" name="Google Shape;14;p2"/>
          <p:cNvSpPr txBox="1">
            <a:spLocks noGrp="1"/>
          </p:cNvSpPr>
          <p:nvPr>
            <p:ph type="subTitle" idx="1"/>
          </p:nvPr>
        </p:nvSpPr>
        <p:spPr>
          <a:xfrm>
            <a:off x="7882433" y="3970400"/>
            <a:ext cx="3202800" cy="9560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Clr>
                <a:srgbClr val="FFFFFF"/>
              </a:buClr>
              <a:buSzPts val="1200"/>
              <a:buNone/>
              <a:defRPr>
                <a:solidFill>
                  <a:srgbClr val="FFFFFF"/>
                </a:solidFill>
              </a:defRPr>
            </a:lvl1pPr>
            <a:lvl2pPr lvl="1" algn="r" rtl="0">
              <a:lnSpc>
                <a:spcPct val="100000"/>
              </a:lnSpc>
              <a:spcBef>
                <a:spcPts val="0"/>
              </a:spcBef>
              <a:spcAft>
                <a:spcPts val="0"/>
              </a:spcAft>
              <a:buClr>
                <a:srgbClr val="434343"/>
              </a:buClr>
              <a:buSzPts val="2800"/>
              <a:buNone/>
              <a:defRPr sz="3733">
                <a:solidFill>
                  <a:srgbClr val="434343"/>
                </a:solidFill>
              </a:defRPr>
            </a:lvl2pPr>
            <a:lvl3pPr lvl="2" algn="r" rtl="0">
              <a:lnSpc>
                <a:spcPct val="100000"/>
              </a:lnSpc>
              <a:spcBef>
                <a:spcPts val="0"/>
              </a:spcBef>
              <a:spcAft>
                <a:spcPts val="0"/>
              </a:spcAft>
              <a:buClr>
                <a:srgbClr val="434343"/>
              </a:buClr>
              <a:buSzPts val="2800"/>
              <a:buNone/>
              <a:defRPr sz="3733">
                <a:solidFill>
                  <a:srgbClr val="434343"/>
                </a:solidFill>
              </a:defRPr>
            </a:lvl3pPr>
            <a:lvl4pPr lvl="3" algn="r" rtl="0">
              <a:lnSpc>
                <a:spcPct val="100000"/>
              </a:lnSpc>
              <a:spcBef>
                <a:spcPts val="0"/>
              </a:spcBef>
              <a:spcAft>
                <a:spcPts val="0"/>
              </a:spcAft>
              <a:buClr>
                <a:srgbClr val="434343"/>
              </a:buClr>
              <a:buSzPts val="2800"/>
              <a:buNone/>
              <a:defRPr sz="3733">
                <a:solidFill>
                  <a:srgbClr val="434343"/>
                </a:solidFill>
              </a:defRPr>
            </a:lvl4pPr>
            <a:lvl5pPr lvl="4" algn="r" rtl="0">
              <a:lnSpc>
                <a:spcPct val="100000"/>
              </a:lnSpc>
              <a:spcBef>
                <a:spcPts val="0"/>
              </a:spcBef>
              <a:spcAft>
                <a:spcPts val="0"/>
              </a:spcAft>
              <a:buClr>
                <a:srgbClr val="434343"/>
              </a:buClr>
              <a:buSzPts val="2800"/>
              <a:buNone/>
              <a:defRPr sz="3733">
                <a:solidFill>
                  <a:srgbClr val="434343"/>
                </a:solidFill>
              </a:defRPr>
            </a:lvl5pPr>
            <a:lvl6pPr lvl="5" algn="r" rtl="0">
              <a:lnSpc>
                <a:spcPct val="100000"/>
              </a:lnSpc>
              <a:spcBef>
                <a:spcPts val="0"/>
              </a:spcBef>
              <a:spcAft>
                <a:spcPts val="0"/>
              </a:spcAft>
              <a:buClr>
                <a:srgbClr val="434343"/>
              </a:buClr>
              <a:buSzPts val="2800"/>
              <a:buNone/>
              <a:defRPr sz="3733">
                <a:solidFill>
                  <a:srgbClr val="434343"/>
                </a:solidFill>
              </a:defRPr>
            </a:lvl6pPr>
            <a:lvl7pPr lvl="6" algn="r" rtl="0">
              <a:lnSpc>
                <a:spcPct val="100000"/>
              </a:lnSpc>
              <a:spcBef>
                <a:spcPts val="0"/>
              </a:spcBef>
              <a:spcAft>
                <a:spcPts val="0"/>
              </a:spcAft>
              <a:buClr>
                <a:srgbClr val="434343"/>
              </a:buClr>
              <a:buSzPts val="2800"/>
              <a:buNone/>
              <a:defRPr sz="3733">
                <a:solidFill>
                  <a:srgbClr val="434343"/>
                </a:solidFill>
              </a:defRPr>
            </a:lvl7pPr>
            <a:lvl8pPr lvl="7" algn="r" rtl="0">
              <a:lnSpc>
                <a:spcPct val="100000"/>
              </a:lnSpc>
              <a:spcBef>
                <a:spcPts val="0"/>
              </a:spcBef>
              <a:spcAft>
                <a:spcPts val="0"/>
              </a:spcAft>
              <a:buClr>
                <a:srgbClr val="434343"/>
              </a:buClr>
              <a:buSzPts val="2800"/>
              <a:buNone/>
              <a:defRPr sz="3733">
                <a:solidFill>
                  <a:srgbClr val="434343"/>
                </a:solidFill>
              </a:defRPr>
            </a:lvl8pPr>
            <a:lvl9pPr lvl="8" algn="r" rtl="0">
              <a:lnSpc>
                <a:spcPct val="100000"/>
              </a:lnSpc>
              <a:spcBef>
                <a:spcPts val="0"/>
              </a:spcBef>
              <a:spcAft>
                <a:spcPts val="0"/>
              </a:spcAft>
              <a:buClr>
                <a:srgbClr val="434343"/>
              </a:buClr>
              <a:buSzPts val="2800"/>
              <a:buNone/>
              <a:defRPr sz="3733">
                <a:solidFill>
                  <a:srgbClr val="434343"/>
                </a:solidFill>
              </a:defRPr>
            </a:lvl9pPr>
          </a:lstStyle>
          <a:p>
            <a:endParaRPr/>
          </a:p>
        </p:txBody>
      </p:sp>
    </p:spTree>
    <p:extLst>
      <p:ext uri="{BB962C8B-B14F-4D97-AF65-F5344CB8AC3E}">
        <p14:creationId xmlns:p14="http://schemas.microsoft.com/office/powerpoint/2010/main" val="31983808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Headline design 6">
  <p:cSld name="Headline design 6">
    <p:spTree>
      <p:nvGrpSpPr>
        <p:cNvPr id="1" name="Shape 50"/>
        <p:cNvGrpSpPr/>
        <p:nvPr/>
      </p:nvGrpSpPr>
      <p:grpSpPr>
        <a:xfrm>
          <a:off x="0" y="0"/>
          <a:ext cx="0" cy="0"/>
          <a:chOff x="0" y="0"/>
          <a:chExt cx="0" cy="0"/>
        </a:xfrm>
      </p:grpSpPr>
      <p:sp>
        <p:nvSpPr>
          <p:cNvPr id="51" name="Google Shape;51;p8"/>
          <p:cNvSpPr/>
          <p:nvPr/>
        </p:nvSpPr>
        <p:spPr>
          <a:xfrm flipH="1">
            <a:off x="0" y="-9800"/>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 name="Google Shape;52;p8"/>
          <p:cNvSpPr/>
          <p:nvPr/>
        </p:nvSpPr>
        <p:spPr>
          <a:xfrm>
            <a:off x="0" y="424833"/>
            <a:ext cx="4269200" cy="2063600"/>
          </a:xfrm>
          <a:prstGeom prst="rect">
            <a:avLst/>
          </a:prstGeom>
          <a:solidFill>
            <a:srgbClr val="00C3B1">
              <a:alpha val="534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 name="Google Shape;53;p8"/>
          <p:cNvSpPr/>
          <p:nvPr/>
        </p:nvSpPr>
        <p:spPr>
          <a:xfrm>
            <a:off x="1721400" y="836400"/>
            <a:ext cx="8749200" cy="5185200"/>
          </a:xfrm>
          <a:prstGeom prst="rect">
            <a:avLst/>
          </a:prstGeom>
          <a:solidFill>
            <a:srgbClr val="073763">
              <a:alpha val="749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54" name="Google Shape;54;p8"/>
          <p:cNvSpPr txBox="1">
            <a:spLocks noGrp="1"/>
          </p:cNvSpPr>
          <p:nvPr>
            <p:ph type="ctrTitle"/>
          </p:nvPr>
        </p:nvSpPr>
        <p:spPr>
          <a:xfrm>
            <a:off x="6298767" y="2730467"/>
            <a:ext cx="3265600" cy="25616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FFFFFF"/>
              </a:buClr>
              <a:buSzPts val="3600"/>
              <a:buNone/>
              <a:defRPr sz="4800">
                <a:solidFill>
                  <a:srgbClr val="FFFFFF"/>
                </a:solidFill>
              </a:defRPr>
            </a:lvl1pPr>
            <a:lvl2pPr lvl="1" algn="r" rtl="0">
              <a:spcBef>
                <a:spcPts val="0"/>
              </a:spcBef>
              <a:spcAft>
                <a:spcPts val="0"/>
              </a:spcAft>
              <a:buClr>
                <a:srgbClr val="FFFFFF"/>
              </a:buClr>
              <a:buSzPts val="6500"/>
              <a:buNone/>
              <a:defRPr sz="8666">
                <a:solidFill>
                  <a:srgbClr val="FFFFFF"/>
                </a:solidFill>
              </a:defRPr>
            </a:lvl2pPr>
            <a:lvl3pPr lvl="2" algn="r" rtl="0">
              <a:spcBef>
                <a:spcPts val="0"/>
              </a:spcBef>
              <a:spcAft>
                <a:spcPts val="0"/>
              </a:spcAft>
              <a:buClr>
                <a:srgbClr val="FFFFFF"/>
              </a:buClr>
              <a:buSzPts val="6500"/>
              <a:buNone/>
              <a:defRPr sz="8666">
                <a:solidFill>
                  <a:srgbClr val="FFFFFF"/>
                </a:solidFill>
              </a:defRPr>
            </a:lvl3pPr>
            <a:lvl4pPr lvl="3" algn="r" rtl="0">
              <a:spcBef>
                <a:spcPts val="0"/>
              </a:spcBef>
              <a:spcAft>
                <a:spcPts val="0"/>
              </a:spcAft>
              <a:buClr>
                <a:srgbClr val="FFFFFF"/>
              </a:buClr>
              <a:buSzPts val="6500"/>
              <a:buNone/>
              <a:defRPr sz="8666">
                <a:solidFill>
                  <a:srgbClr val="FFFFFF"/>
                </a:solidFill>
              </a:defRPr>
            </a:lvl4pPr>
            <a:lvl5pPr lvl="4" algn="r" rtl="0">
              <a:spcBef>
                <a:spcPts val="0"/>
              </a:spcBef>
              <a:spcAft>
                <a:spcPts val="0"/>
              </a:spcAft>
              <a:buClr>
                <a:srgbClr val="FFFFFF"/>
              </a:buClr>
              <a:buSzPts val="6500"/>
              <a:buNone/>
              <a:defRPr sz="8666">
                <a:solidFill>
                  <a:srgbClr val="FFFFFF"/>
                </a:solidFill>
              </a:defRPr>
            </a:lvl5pPr>
            <a:lvl6pPr lvl="5" algn="r" rtl="0">
              <a:spcBef>
                <a:spcPts val="0"/>
              </a:spcBef>
              <a:spcAft>
                <a:spcPts val="0"/>
              </a:spcAft>
              <a:buClr>
                <a:srgbClr val="FFFFFF"/>
              </a:buClr>
              <a:buSzPts val="6500"/>
              <a:buNone/>
              <a:defRPr sz="8666">
                <a:solidFill>
                  <a:srgbClr val="FFFFFF"/>
                </a:solidFill>
              </a:defRPr>
            </a:lvl6pPr>
            <a:lvl7pPr lvl="6" algn="r" rtl="0">
              <a:spcBef>
                <a:spcPts val="0"/>
              </a:spcBef>
              <a:spcAft>
                <a:spcPts val="0"/>
              </a:spcAft>
              <a:buClr>
                <a:srgbClr val="FFFFFF"/>
              </a:buClr>
              <a:buSzPts val="6500"/>
              <a:buNone/>
              <a:defRPr sz="8666">
                <a:solidFill>
                  <a:srgbClr val="FFFFFF"/>
                </a:solidFill>
              </a:defRPr>
            </a:lvl7pPr>
            <a:lvl8pPr lvl="7" algn="r" rtl="0">
              <a:spcBef>
                <a:spcPts val="0"/>
              </a:spcBef>
              <a:spcAft>
                <a:spcPts val="0"/>
              </a:spcAft>
              <a:buClr>
                <a:srgbClr val="FFFFFF"/>
              </a:buClr>
              <a:buSzPts val="6500"/>
              <a:buNone/>
              <a:defRPr sz="8666">
                <a:solidFill>
                  <a:srgbClr val="FFFFFF"/>
                </a:solidFill>
              </a:defRPr>
            </a:lvl8pPr>
            <a:lvl9pPr lvl="8" algn="r" rtl="0">
              <a:spcBef>
                <a:spcPts val="0"/>
              </a:spcBef>
              <a:spcAft>
                <a:spcPts val="0"/>
              </a:spcAft>
              <a:buClr>
                <a:srgbClr val="FFFFFF"/>
              </a:buClr>
              <a:buSzPts val="6500"/>
              <a:buNone/>
              <a:defRPr sz="8666">
                <a:solidFill>
                  <a:srgbClr val="FFFFFF"/>
                </a:solidFill>
              </a:defRPr>
            </a:lvl9pPr>
          </a:lstStyle>
          <a:p>
            <a:endParaRPr/>
          </a:p>
        </p:txBody>
      </p:sp>
      <p:sp>
        <p:nvSpPr>
          <p:cNvPr id="55" name="Google Shape;55;p8"/>
          <p:cNvSpPr txBox="1">
            <a:spLocks noGrp="1"/>
          </p:cNvSpPr>
          <p:nvPr>
            <p:ph type="title" idx="2" hasCustomPrompt="1"/>
          </p:nvPr>
        </p:nvSpPr>
        <p:spPr>
          <a:xfrm>
            <a:off x="2418300" y="2488429"/>
            <a:ext cx="3504800" cy="3034800"/>
          </a:xfrm>
          <a:prstGeom prst="rect">
            <a:avLst/>
          </a:prstGeom>
        </p:spPr>
        <p:txBody>
          <a:bodyPr spcFirstLastPara="1" wrap="square" lIns="91425" tIns="91425" rIns="91425" bIns="91425" anchor="b" anchorCtr="0">
            <a:noAutofit/>
          </a:bodyPr>
          <a:lstStyle>
            <a:lvl1pPr lvl="0" algn="r" rtl="0">
              <a:spcBef>
                <a:spcPts val="0"/>
              </a:spcBef>
              <a:spcAft>
                <a:spcPts val="0"/>
              </a:spcAft>
              <a:buClr>
                <a:srgbClr val="FFFFFF"/>
              </a:buClr>
              <a:buSzPts val="9600"/>
              <a:buNone/>
              <a:defRPr sz="12800">
                <a:solidFill>
                  <a:srgbClr val="FFFFFF"/>
                </a:solidFill>
              </a:defRPr>
            </a:lvl1pPr>
            <a:lvl2pPr lvl="1"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2pPr>
            <a:lvl3pPr lvl="2"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3pPr>
            <a:lvl4pPr lvl="3"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4pPr>
            <a:lvl5pPr lvl="4"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5pPr>
            <a:lvl6pPr lvl="5"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6pPr>
            <a:lvl7pPr lvl="6"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7pPr>
            <a:lvl8pPr lvl="7"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8pPr>
            <a:lvl9pPr lvl="8"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9pPr>
          </a:lstStyle>
          <a:p>
            <a:r>
              <a:t>xx%</a:t>
            </a:r>
          </a:p>
        </p:txBody>
      </p:sp>
      <p:cxnSp>
        <p:nvCxnSpPr>
          <p:cNvPr id="56" name="Google Shape;56;p8"/>
          <p:cNvCxnSpPr>
            <a:stCxn id="51" idx="0"/>
          </p:cNvCxnSpPr>
          <p:nvPr/>
        </p:nvCxnSpPr>
        <p:spPr>
          <a:xfrm flipH="1">
            <a:off x="6084400" y="-9800"/>
            <a:ext cx="11600" cy="5042000"/>
          </a:xfrm>
          <a:prstGeom prst="straightConnector1">
            <a:avLst/>
          </a:prstGeom>
          <a:noFill/>
          <a:ln w="28575" cap="flat" cmpd="sng">
            <a:solidFill>
              <a:srgbClr val="FFFFFF"/>
            </a:solidFill>
            <a:prstDash val="solid"/>
            <a:round/>
            <a:headEnd type="none" w="med" len="med"/>
            <a:tailEnd type="none" w="med" len="med"/>
          </a:ln>
        </p:spPr>
      </p:cxnSp>
    </p:spTree>
    <p:extLst>
      <p:ext uri="{BB962C8B-B14F-4D97-AF65-F5344CB8AC3E}">
        <p14:creationId xmlns:p14="http://schemas.microsoft.com/office/powerpoint/2010/main" val="37221496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Image + Title + text">
  <p:cSld name="Image + Title + text">
    <p:spTree>
      <p:nvGrpSpPr>
        <p:cNvPr id="1" name="Shape 64"/>
        <p:cNvGrpSpPr/>
        <p:nvPr/>
      </p:nvGrpSpPr>
      <p:grpSpPr>
        <a:xfrm>
          <a:off x="0" y="0"/>
          <a:ext cx="0" cy="0"/>
          <a:chOff x="0" y="0"/>
          <a:chExt cx="0" cy="0"/>
        </a:xfrm>
      </p:grpSpPr>
      <p:sp>
        <p:nvSpPr>
          <p:cNvPr id="65" name="Google Shape;65;p10"/>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s" smtClean="0"/>
              <a:pPr/>
              <a:t>‹#›</a:t>
            </a:fld>
            <a:endParaRPr lang="es"/>
          </a:p>
        </p:txBody>
      </p:sp>
      <p:sp>
        <p:nvSpPr>
          <p:cNvPr id="66" name="Google Shape;66;p10"/>
          <p:cNvSpPr/>
          <p:nvPr/>
        </p:nvSpPr>
        <p:spPr>
          <a:xfrm>
            <a:off x="0" y="-19567"/>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 name="Google Shape;67;p10"/>
          <p:cNvSpPr/>
          <p:nvPr/>
        </p:nvSpPr>
        <p:spPr>
          <a:xfrm>
            <a:off x="0" y="1304433"/>
            <a:ext cx="12192000" cy="4229600"/>
          </a:xfrm>
          <a:prstGeom prst="rect">
            <a:avLst/>
          </a:prstGeom>
          <a:solidFill>
            <a:srgbClr val="073763">
              <a:alpha val="749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008275"/>
              </a:solidFill>
            </a:endParaRPr>
          </a:p>
        </p:txBody>
      </p:sp>
      <p:sp>
        <p:nvSpPr>
          <p:cNvPr id="68" name="Google Shape;68;p10"/>
          <p:cNvSpPr txBox="1">
            <a:spLocks noGrp="1"/>
          </p:cNvSpPr>
          <p:nvPr>
            <p:ph type="title"/>
          </p:nvPr>
        </p:nvSpPr>
        <p:spPr>
          <a:xfrm>
            <a:off x="2235399" y="2831200"/>
            <a:ext cx="3796000" cy="11956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FFFFFF"/>
              </a:buClr>
              <a:buSzPts val="2800"/>
              <a:buNone/>
              <a:defRPr>
                <a:solidFill>
                  <a:srgbClr val="FFFFFF"/>
                </a:solidFill>
              </a:defRPr>
            </a:lvl1pPr>
            <a:lvl2pPr lvl="1" algn="r" rtl="0">
              <a:spcBef>
                <a:spcPts val="0"/>
              </a:spcBef>
              <a:spcAft>
                <a:spcPts val="0"/>
              </a:spcAft>
              <a:buClr>
                <a:srgbClr val="FFFFFF"/>
              </a:buClr>
              <a:buSzPts val="2800"/>
              <a:buNone/>
              <a:defRPr>
                <a:solidFill>
                  <a:srgbClr val="FFFFFF"/>
                </a:solidFill>
              </a:defRPr>
            </a:lvl2pPr>
            <a:lvl3pPr lvl="2" algn="r" rtl="0">
              <a:spcBef>
                <a:spcPts val="0"/>
              </a:spcBef>
              <a:spcAft>
                <a:spcPts val="0"/>
              </a:spcAft>
              <a:buClr>
                <a:srgbClr val="FFFFFF"/>
              </a:buClr>
              <a:buSzPts val="2800"/>
              <a:buNone/>
              <a:defRPr>
                <a:solidFill>
                  <a:srgbClr val="FFFFFF"/>
                </a:solidFill>
              </a:defRPr>
            </a:lvl3pPr>
            <a:lvl4pPr lvl="3" algn="r" rtl="0">
              <a:spcBef>
                <a:spcPts val="0"/>
              </a:spcBef>
              <a:spcAft>
                <a:spcPts val="0"/>
              </a:spcAft>
              <a:buClr>
                <a:srgbClr val="FFFFFF"/>
              </a:buClr>
              <a:buSzPts val="2800"/>
              <a:buNone/>
              <a:defRPr>
                <a:solidFill>
                  <a:srgbClr val="FFFFFF"/>
                </a:solidFill>
              </a:defRPr>
            </a:lvl4pPr>
            <a:lvl5pPr lvl="4" algn="r" rtl="0">
              <a:spcBef>
                <a:spcPts val="0"/>
              </a:spcBef>
              <a:spcAft>
                <a:spcPts val="0"/>
              </a:spcAft>
              <a:buClr>
                <a:srgbClr val="FFFFFF"/>
              </a:buClr>
              <a:buSzPts val="2800"/>
              <a:buNone/>
              <a:defRPr>
                <a:solidFill>
                  <a:srgbClr val="FFFFFF"/>
                </a:solidFill>
              </a:defRPr>
            </a:lvl5pPr>
            <a:lvl6pPr lvl="5" algn="r" rtl="0">
              <a:spcBef>
                <a:spcPts val="0"/>
              </a:spcBef>
              <a:spcAft>
                <a:spcPts val="0"/>
              </a:spcAft>
              <a:buClr>
                <a:srgbClr val="FFFFFF"/>
              </a:buClr>
              <a:buSzPts val="2800"/>
              <a:buNone/>
              <a:defRPr>
                <a:solidFill>
                  <a:srgbClr val="FFFFFF"/>
                </a:solidFill>
              </a:defRPr>
            </a:lvl6pPr>
            <a:lvl7pPr lvl="6" algn="r" rtl="0">
              <a:spcBef>
                <a:spcPts val="0"/>
              </a:spcBef>
              <a:spcAft>
                <a:spcPts val="0"/>
              </a:spcAft>
              <a:buClr>
                <a:srgbClr val="FFFFFF"/>
              </a:buClr>
              <a:buSzPts val="2800"/>
              <a:buNone/>
              <a:defRPr>
                <a:solidFill>
                  <a:srgbClr val="FFFFFF"/>
                </a:solidFill>
              </a:defRPr>
            </a:lvl7pPr>
            <a:lvl8pPr lvl="7" algn="r" rtl="0">
              <a:spcBef>
                <a:spcPts val="0"/>
              </a:spcBef>
              <a:spcAft>
                <a:spcPts val="0"/>
              </a:spcAft>
              <a:buClr>
                <a:srgbClr val="FFFFFF"/>
              </a:buClr>
              <a:buSzPts val="2800"/>
              <a:buNone/>
              <a:defRPr>
                <a:solidFill>
                  <a:srgbClr val="FFFFFF"/>
                </a:solidFill>
              </a:defRPr>
            </a:lvl8pPr>
            <a:lvl9pPr lvl="8" algn="r" rtl="0">
              <a:spcBef>
                <a:spcPts val="0"/>
              </a:spcBef>
              <a:spcAft>
                <a:spcPts val="0"/>
              </a:spcAft>
              <a:buClr>
                <a:srgbClr val="FFFFFF"/>
              </a:buClr>
              <a:buSzPts val="2800"/>
              <a:buNone/>
              <a:defRPr>
                <a:solidFill>
                  <a:srgbClr val="FFFFFF"/>
                </a:solidFill>
              </a:defRPr>
            </a:lvl9pPr>
          </a:lstStyle>
          <a:p>
            <a:endParaRPr/>
          </a:p>
        </p:txBody>
      </p:sp>
      <p:sp>
        <p:nvSpPr>
          <p:cNvPr id="69" name="Google Shape;69;p10"/>
          <p:cNvSpPr txBox="1">
            <a:spLocks noGrp="1"/>
          </p:cNvSpPr>
          <p:nvPr>
            <p:ph type="subTitle" idx="1"/>
          </p:nvPr>
        </p:nvSpPr>
        <p:spPr>
          <a:xfrm flipH="1">
            <a:off x="6389696" y="2649000"/>
            <a:ext cx="3508000" cy="1560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FFFFFF"/>
              </a:buClr>
              <a:buSzPts val="1200"/>
              <a:buNone/>
              <a:defRPr>
                <a:solidFill>
                  <a:srgbClr val="FFFFFF"/>
                </a:solidFill>
              </a:defRPr>
            </a:lvl1pPr>
            <a:lvl2pPr lvl="1" rtl="0">
              <a:lnSpc>
                <a:spcPct val="100000"/>
              </a:lnSpc>
              <a:spcBef>
                <a:spcPts val="0"/>
              </a:spcBef>
              <a:spcAft>
                <a:spcPts val="0"/>
              </a:spcAft>
              <a:buClr>
                <a:srgbClr val="434343"/>
              </a:buClr>
              <a:buSzPts val="2800"/>
              <a:buNone/>
              <a:defRPr sz="3733">
                <a:solidFill>
                  <a:srgbClr val="434343"/>
                </a:solidFill>
              </a:defRPr>
            </a:lvl2pPr>
            <a:lvl3pPr lvl="2" rtl="0">
              <a:lnSpc>
                <a:spcPct val="100000"/>
              </a:lnSpc>
              <a:spcBef>
                <a:spcPts val="0"/>
              </a:spcBef>
              <a:spcAft>
                <a:spcPts val="0"/>
              </a:spcAft>
              <a:buClr>
                <a:srgbClr val="434343"/>
              </a:buClr>
              <a:buSzPts val="2800"/>
              <a:buNone/>
              <a:defRPr sz="3733">
                <a:solidFill>
                  <a:srgbClr val="434343"/>
                </a:solidFill>
              </a:defRPr>
            </a:lvl3pPr>
            <a:lvl4pPr lvl="3" rtl="0">
              <a:lnSpc>
                <a:spcPct val="100000"/>
              </a:lnSpc>
              <a:spcBef>
                <a:spcPts val="0"/>
              </a:spcBef>
              <a:spcAft>
                <a:spcPts val="0"/>
              </a:spcAft>
              <a:buClr>
                <a:srgbClr val="434343"/>
              </a:buClr>
              <a:buSzPts val="2800"/>
              <a:buNone/>
              <a:defRPr sz="3733">
                <a:solidFill>
                  <a:srgbClr val="434343"/>
                </a:solidFill>
              </a:defRPr>
            </a:lvl4pPr>
            <a:lvl5pPr lvl="4" rtl="0">
              <a:lnSpc>
                <a:spcPct val="100000"/>
              </a:lnSpc>
              <a:spcBef>
                <a:spcPts val="0"/>
              </a:spcBef>
              <a:spcAft>
                <a:spcPts val="0"/>
              </a:spcAft>
              <a:buClr>
                <a:srgbClr val="434343"/>
              </a:buClr>
              <a:buSzPts val="2800"/>
              <a:buNone/>
              <a:defRPr sz="3733">
                <a:solidFill>
                  <a:srgbClr val="434343"/>
                </a:solidFill>
              </a:defRPr>
            </a:lvl5pPr>
            <a:lvl6pPr lvl="5" rtl="0">
              <a:lnSpc>
                <a:spcPct val="100000"/>
              </a:lnSpc>
              <a:spcBef>
                <a:spcPts val="0"/>
              </a:spcBef>
              <a:spcAft>
                <a:spcPts val="0"/>
              </a:spcAft>
              <a:buClr>
                <a:srgbClr val="434343"/>
              </a:buClr>
              <a:buSzPts val="2800"/>
              <a:buNone/>
              <a:defRPr sz="3733">
                <a:solidFill>
                  <a:srgbClr val="434343"/>
                </a:solidFill>
              </a:defRPr>
            </a:lvl6pPr>
            <a:lvl7pPr lvl="6" rtl="0">
              <a:lnSpc>
                <a:spcPct val="100000"/>
              </a:lnSpc>
              <a:spcBef>
                <a:spcPts val="0"/>
              </a:spcBef>
              <a:spcAft>
                <a:spcPts val="0"/>
              </a:spcAft>
              <a:buClr>
                <a:srgbClr val="434343"/>
              </a:buClr>
              <a:buSzPts val="2800"/>
              <a:buNone/>
              <a:defRPr sz="3733">
                <a:solidFill>
                  <a:srgbClr val="434343"/>
                </a:solidFill>
              </a:defRPr>
            </a:lvl7pPr>
            <a:lvl8pPr lvl="7" rtl="0">
              <a:lnSpc>
                <a:spcPct val="100000"/>
              </a:lnSpc>
              <a:spcBef>
                <a:spcPts val="0"/>
              </a:spcBef>
              <a:spcAft>
                <a:spcPts val="0"/>
              </a:spcAft>
              <a:buClr>
                <a:srgbClr val="434343"/>
              </a:buClr>
              <a:buSzPts val="2800"/>
              <a:buNone/>
              <a:defRPr sz="3733">
                <a:solidFill>
                  <a:srgbClr val="434343"/>
                </a:solidFill>
              </a:defRPr>
            </a:lvl8pPr>
            <a:lvl9pPr lvl="8" rtl="0">
              <a:lnSpc>
                <a:spcPct val="100000"/>
              </a:lnSpc>
              <a:spcBef>
                <a:spcPts val="0"/>
              </a:spcBef>
              <a:spcAft>
                <a:spcPts val="0"/>
              </a:spcAft>
              <a:buClr>
                <a:srgbClr val="434343"/>
              </a:buClr>
              <a:buSzPts val="2800"/>
              <a:buNone/>
              <a:defRPr sz="3733">
                <a:solidFill>
                  <a:srgbClr val="434343"/>
                </a:solidFill>
              </a:defRPr>
            </a:lvl9pPr>
          </a:lstStyle>
          <a:p>
            <a:endParaRPr/>
          </a:p>
        </p:txBody>
      </p:sp>
      <p:sp>
        <p:nvSpPr>
          <p:cNvPr id="70" name="Google Shape;70;p10"/>
          <p:cNvSpPr/>
          <p:nvPr/>
        </p:nvSpPr>
        <p:spPr>
          <a:xfrm flipH="1">
            <a:off x="0" y="0"/>
            <a:ext cx="6170400" cy="413200"/>
          </a:xfrm>
          <a:prstGeom prst="rect">
            <a:avLst/>
          </a:prstGeom>
          <a:solidFill>
            <a:srgbClr val="00C3B1">
              <a:alpha val="534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1776050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lumns" type="titleOnly">
  <p:cSld name="Two columns">
    <p:bg>
      <p:bgPr>
        <a:noFill/>
        <a:effectLst/>
      </p:bgPr>
    </p:bg>
    <p:spTree>
      <p:nvGrpSpPr>
        <p:cNvPr id="1" name="Shape 71"/>
        <p:cNvGrpSpPr/>
        <p:nvPr/>
      </p:nvGrpSpPr>
      <p:grpSpPr>
        <a:xfrm>
          <a:off x="0" y="0"/>
          <a:ext cx="0" cy="0"/>
          <a:chOff x="0" y="0"/>
          <a:chExt cx="0" cy="0"/>
        </a:xfrm>
      </p:grpSpPr>
      <p:sp>
        <p:nvSpPr>
          <p:cNvPr id="72" name="Google Shape;72;p11"/>
          <p:cNvSpPr/>
          <p:nvPr/>
        </p:nvSpPr>
        <p:spPr>
          <a:xfrm>
            <a:off x="6080567" y="628633"/>
            <a:ext cx="6116400" cy="5600800"/>
          </a:xfrm>
          <a:prstGeom prst="rect">
            <a:avLst/>
          </a:prstGeom>
          <a:solidFill>
            <a:srgbClr val="00C3B1">
              <a:alpha val="534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 name="Google Shape;73;p11"/>
          <p:cNvSpPr/>
          <p:nvPr/>
        </p:nvSpPr>
        <p:spPr>
          <a:xfrm>
            <a:off x="-10000" y="628633"/>
            <a:ext cx="6116400" cy="5600800"/>
          </a:xfrm>
          <a:prstGeom prst="rect">
            <a:avLst/>
          </a:prstGeom>
          <a:solidFill>
            <a:srgbClr val="073763">
              <a:alpha val="749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 name="Google Shape;74;p11"/>
          <p:cNvSpPr txBox="1">
            <a:spLocks noGrp="1"/>
          </p:cNvSpPr>
          <p:nvPr>
            <p:ph type="subTitle" idx="1"/>
          </p:nvPr>
        </p:nvSpPr>
        <p:spPr>
          <a:xfrm>
            <a:off x="1012151" y="3485767"/>
            <a:ext cx="37296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75" name="Google Shape;75;p11"/>
          <p:cNvSpPr txBox="1">
            <a:spLocks noGrp="1"/>
          </p:cNvSpPr>
          <p:nvPr>
            <p:ph type="subTitle" idx="2"/>
          </p:nvPr>
        </p:nvSpPr>
        <p:spPr>
          <a:xfrm>
            <a:off x="7215817" y="3485767"/>
            <a:ext cx="37296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76" name="Google Shape;76;p11"/>
          <p:cNvSpPr txBox="1">
            <a:spLocks noGrp="1"/>
          </p:cNvSpPr>
          <p:nvPr>
            <p:ph type="ctrTitle"/>
          </p:nvPr>
        </p:nvSpPr>
        <p:spPr>
          <a:xfrm>
            <a:off x="1057292" y="2390833"/>
            <a:ext cx="3729600" cy="859600"/>
          </a:xfrm>
          <a:prstGeom prst="rect">
            <a:avLst/>
          </a:prstGeom>
          <a:ln w="19050" cap="flat" cmpd="sng">
            <a:solidFill>
              <a:srgbClr val="FFFFFF"/>
            </a:solidFill>
            <a:prstDash val="solid"/>
            <a:round/>
            <a:headEnd type="none" w="sm" len="sm"/>
            <a:tailEnd type="none" w="sm" len="sm"/>
          </a:ln>
        </p:spPr>
        <p:txBody>
          <a:bodyPr spcFirstLastPara="1" wrap="square" lIns="91425" tIns="91425" rIns="91425" bIns="91425" anchor="b" anchorCtr="0">
            <a:noAutofit/>
          </a:bodyPr>
          <a:lstStyle>
            <a:lvl1pPr lvl="0"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1pPr>
            <a:lvl2pPr lvl="1"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2pPr>
            <a:lvl3pPr lvl="2"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3pPr>
            <a:lvl4pPr lvl="3"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4pPr>
            <a:lvl5pPr lvl="4"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5pPr>
            <a:lvl6pPr lvl="5"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6pPr>
            <a:lvl7pPr lvl="6"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7pPr>
            <a:lvl8pPr lvl="7"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8pPr>
            <a:lvl9pPr lvl="8"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9pPr>
          </a:lstStyle>
          <a:p>
            <a:endParaRPr/>
          </a:p>
        </p:txBody>
      </p:sp>
      <p:sp>
        <p:nvSpPr>
          <p:cNvPr id="77" name="Google Shape;77;p11"/>
          <p:cNvSpPr txBox="1">
            <a:spLocks noGrp="1"/>
          </p:cNvSpPr>
          <p:nvPr>
            <p:ph type="ctrTitle" idx="3"/>
          </p:nvPr>
        </p:nvSpPr>
        <p:spPr>
          <a:xfrm>
            <a:off x="7260959" y="2390833"/>
            <a:ext cx="3729600" cy="859600"/>
          </a:xfrm>
          <a:prstGeom prst="rect">
            <a:avLst/>
          </a:prstGeom>
          <a:ln w="19050" cap="flat" cmpd="sng">
            <a:solidFill>
              <a:srgbClr val="FFFFFF"/>
            </a:solidFill>
            <a:prstDash val="solid"/>
            <a:round/>
            <a:headEnd type="none" w="sm" len="sm"/>
            <a:tailEnd type="none" w="sm" len="sm"/>
          </a:ln>
        </p:spPr>
        <p:txBody>
          <a:bodyPr spcFirstLastPara="1" wrap="square" lIns="91425" tIns="91425" rIns="91425" bIns="91425" anchor="b" anchorCtr="0">
            <a:noAutofit/>
          </a:bodyPr>
          <a:lstStyle>
            <a:lvl1pPr lvl="0"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1pPr>
            <a:lvl2pPr lvl="1"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2pPr>
            <a:lvl3pPr lvl="2"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3pPr>
            <a:lvl4pPr lvl="3"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4pPr>
            <a:lvl5pPr lvl="4"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5pPr>
            <a:lvl6pPr lvl="5"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6pPr>
            <a:lvl7pPr lvl="6"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7pPr>
            <a:lvl8pPr lvl="7"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8pPr>
            <a:lvl9pPr lvl="8" algn="r"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9pPr>
          </a:lstStyle>
          <a:p>
            <a:endParaRPr/>
          </a:p>
        </p:txBody>
      </p:sp>
      <p:grpSp>
        <p:nvGrpSpPr>
          <p:cNvPr id="78" name="Google Shape;78;p11"/>
          <p:cNvGrpSpPr/>
          <p:nvPr/>
        </p:nvGrpSpPr>
        <p:grpSpPr>
          <a:xfrm>
            <a:off x="6101429" y="5433"/>
            <a:ext cx="523600" cy="6876800"/>
            <a:chOff x="3047922" y="4075"/>
            <a:chExt cx="392700" cy="5157600"/>
          </a:xfrm>
        </p:grpSpPr>
        <p:sp>
          <p:nvSpPr>
            <p:cNvPr id="79" name="Google Shape;79;p11"/>
            <p:cNvSpPr/>
            <p:nvPr/>
          </p:nvSpPr>
          <p:spPr>
            <a:xfrm rot="5400000">
              <a:off x="3017322" y="2373000"/>
              <a:ext cx="453900" cy="3927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cxnSp>
          <p:nvCxnSpPr>
            <p:cNvPr id="80" name="Google Shape;80;p11"/>
            <p:cNvCxnSpPr/>
            <p:nvPr/>
          </p:nvCxnSpPr>
          <p:spPr>
            <a:xfrm>
              <a:off x="3053725" y="4075"/>
              <a:ext cx="0" cy="5157600"/>
            </a:xfrm>
            <a:prstGeom prst="straightConnector1">
              <a:avLst/>
            </a:prstGeom>
            <a:noFill/>
            <a:ln w="28575" cap="flat" cmpd="sng">
              <a:solidFill>
                <a:srgbClr val="FFFFFF"/>
              </a:solidFill>
              <a:prstDash val="solid"/>
              <a:round/>
              <a:headEnd type="none" w="med" len="med"/>
              <a:tailEnd type="none" w="med" len="med"/>
            </a:ln>
          </p:spPr>
        </p:cxnSp>
      </p:grpSp>
    </p:spTree>
    <p:extLst>
      <p:ext uri="{BB962C8B-B14F-4D97-AF65-F5344CB8AC3E}">
        <p14:creationId xmlns:p14="http://schemas.microsoft.com/office/powerpoint/2010/main" val="25547249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mod="1">
    <p:ext uri="{DCECCB84-F9BA-43D5-87BE-67443E8EF086}">
      <p15:sldGuideLst xmlns:p15="http://schemas.microsoft.com/office/powerpoint/2012/main">
        <p15:guide id="1" orient="horz" pos="1620">
          <p15:clr>
            <a:srgbClr val="FA7B17"/>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Diseño personalizado 1">
  <p:cSld name="Diseño personalizado 1">
    <p:spTree>
      <p:nvGrpSpPr>
        <p:cNvPr id="1" name="Shape 208"/>
        <p:cNvGrpSpPr/>
        <p:nvPr/>
      </p:nvGrpSpPr>
      <p:grpSpPr>
        <a:xfrm>
          <a:off x="0" y="0"/>
          <a:ext cx="0" cy="0"/>
          <a:chOff x="0" y="0"/>
          <a:chExt cx="0" cy="0"/>
        </a:xfrm>
      </p:grpSpPr>
      <p:sp>
        <p:nvSpPr>
          <p:cNvPr id="209" name="Google Shape;209;p28"/>
          <p:cNvSpPr/>
          <p:nvPr/>
        </p:nvSpPr>
        <p:spPr>
          <a:xfrm flipH="1">
            <a:off x="633" y="-19567"/>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r>
              <a:rPr lang="es" sz="2400"/>
              <a:t> </a:t>
            </a:r>
            <a:endParaRPr sz="2400"/>
          </a:p>
        </p:txBody>
      </p:sp>
      <p:sp>
        <p:nvSpPr>
          <p:cNvPr id="210" name="Google Shape;210;p28"/>
          <p:cNvSpPr/>
          <p:nvPr/>
        </p:nvSpPr>
        <p:spPr>
          <a:xfrm>
            <a:off x="1578400" y="0"/>
            <a:ext cx="10614000" cy="55260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1" name="Google Shape;211;p28"/>
          <p:cNvSpPr/>
          <p:nvPr/>
        </p:nvSpPr>
        <p:spPr>
          <a:xfrm>
            <a:off x="0" y="2532632"/>
            <a:ext cx="2100000" cy="43256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212" name="Google Shape;212;p28"/>
          <p:cNvSpPr txBox="1">
            <a:spLocks noGrp="1"/>
          </p:cNvSpPr>
          <p:nvPr>
            <p:ph type="ctrTitle"/>
          </p:nvPr>
        </p:nvSpPr>
        <p:spPr>
          <a:xfrm>
            <a:off x="6262900" y="1760300"/>
            <a:ext cx="4822400" cy="2376400"/>
          </a:xfrm>
          <a:prstGeom prst="rect">
            <a:avLst/>
          </a:prstGeom>
        </p:spPr>
        <p:txBody>
          <a:bodyPr spcFirstLastPara="1" wrap="square" lIns="91425" tIns="91425" rIns="91425" bIns="91425" anchor="b" anchorCtr="0">
            <a:noAutofit/>
          </a:bodyPr>
          <a:lstStyle>
            <a:lvl1pPr lvl="0" algn="r" rtl="0">
              <a:spcBef>
                <a:spcPts val="0"/>
              </a:spcBef>
              <a:spcAft>
                <a:spcPts val="0"/>
              </a:spcAft>
              <a:buClr>
                <a:srgbClr val="FFFFFF"/>
              </a:buClr>
              <a:buSzPts val="6000"/>
              <a:buNone/>
              <a:defRPr sz="8000">
                <a:solidFill>
                  <a:srgbClr val="FFFFFF"/>
                </a:solidFill>
              </a:defRPr>
            </a:lvl1pPr>
            <a:lvl2pPr lvl="1" rtl="0">
              <a:spcBef>
                <a:spcPts val="0"/>
              </a:spcBef>
              <a:spcAft>
                <a:spcPts val="0"/>
              </a:spcAft>
              <a:buClr>
                <a:srgbClr val="434343"/>
              </a:buClr>
              <a:buSzPts val="5200"/>
              <a:buNone/>
              <a:defRPr sz="6933">
                <a:solidFill>
                  <a:srgbClr val="434343"/>
                </a:solidFill>
              </a:defRPr>
            </a:lvl2pPr>
            <a:lvl3pPr lvl="2" rtl="0">
              <a:spcBef>
                <a:spcPts val="0"/>
              </a:spcBef>
              <a:spcAft>
                <a:spcPts val="0"/>
              </a:spcAft>
              <a:buClr>
                <a:srgbClr val="434343"/>
              </a:buClr>
              <a:buSzPts val="5200"/>
              <a:buNone/>
              <a:defRPr sz="6933">
                <a:solidFill>
                  <a:srgbClr val="434343"/>
                </a:solidFill>
              </a:defRPr>
            </a:lvl3pPr>
            <a:lvl4pPr lvl="3" rtl="0">
              <a:spcBef>
                <a:spcPts val="0"/>
              </a:spcBef>
              <a:spcAft>
                <a:spcPts val="0"/>
              </a:spcAft>
              <a:buClr>
                <a:srgbClr val="434343"/>
              </a:buClr>
              <a:buSzPts val="5200"/>
              <a:buNone/>
              <a:defRPr sz="6933">
                <a:solidFill>
                  <a:srgbClr val="434343"/>
                </a:solidFill>
              </a:defRPr>
            </a:lvl4pPr>
            <a:lvl5pPr lvl="4" rtl="0">
              <a:spcBef>
                <a:spcPts val="0"/>
              </a:spcBef>
              <a:spcAft>
                <a:spcPts val="0"/>
              </a:spcAft>
              <a:buClr>
                <a:srgbClr val="434343"/>
              </a:buClr>
              <a:buSzPts val="5200"/>
              <a:buNone/>
              <a:defRPr sz="6933">
                <a:solidFill>
                  <a:srgbClr val="434343"/>
                </a:solidFill>
              </a:defRPr>
            </a:lvl5pPr>
            <a:lvl6pPr lvl="5" rtl="0">
              <a:spcBef>
                <a:spcPts val="0"/>
              </a:spcBef>
              <a:spcAft>
                <a:spcPts val="0"/>
              </a:spcAft>
              <a:buClr>
                <a:srgbClr val="434343"/>
              </a:buClr>
              <a:buSzPts val="5200"/>
              <a:buNone/>
              <a:defRPr sz="6933">
                <a:solidFill>
                  <a:srgbClr val="434343"/>
                </a:solidFill>
              </a:defRPr>
            </a:lvl6pPr>
            <a:lvl7pPr lvl="6" rtl="0">
              <a:spcBef>
                <a:spcPts val="0"/>
              </a:spcBef>
              <a:spcAft>
                <a:spcPts val="0"/>
              </a:spcAft>
              <a:buClr>
                <a:srgbClr val="434343"/>
              </a:buClr>
              <a:buSzPts val="5200"/>
              <a:buNone/>
              <a:defRPr sz="6933">
                <a:solidFill>
                  <a:srgbClr val="434343"/>
                </a:solidFill>
              </a:defRPr>
            </a:lvl7pPr>
            <a:lvl8pPr lvl="7" rtl="0">
              <a:spcBef>
                <a:spcPts val="0"/>
              </a:spcBef>
              <a:spcAft>
                <a:spcPts val="0"/>
              </a:spcAft>
              <a:buClr>
                <a:srgbClr val="434343"/>
              </a:buClr>
              <a:buSzPts val="5200"/>
              <a:buNone/>
              <a:defRPr sz="6933">
                <a:solidFill>
                  <a:srgbClr val="434343"/>
                </a:solidFill>
              </a:defRPr>
            </a:lvl8pPr>
            <a:lvl9pPr lvl="8" rtl="0">
              <a:spcBef>
                <a:spcPts val="0"/>
              </a:spcBef>
              <a:spcAft>
                <a:spcPts val="0"/>
              </a:spcAft>
              <a:buClr>
                <a:srgbClr val="434343"/>
              </a:buClr>
              <a:buSzPts val="5200"/>
              <a:buNone/>
              <a:defRPr sz="6933">
                <a:solidFill>
                  <a:srgbClr val="434343"/>
                </a:solidFill>
              </a:defRPr>
            </a:lvl9pPr>
          </a:lstStyle>
          <a:p>
            <a:endParaRPr/>
          </a:p>
        </p:txBody>
      </p:sp>
      <p:sp>
        <p:nvSpPr>
          <p:cNvPr id="213" name="Google Shape;213;p28"/>
          <p:cNvSpPr txBox="1">
            <a:spLocks noGrp="1"/>
          </p:cNvSpPr>
          <p:nvPr>
            <p:ph type="subTitle" idx="1"/>
          </p:nvPr>
        </p:nvSpPr>
        <p:spPr>
          <a:xfrm>
            <a:off x="7882433" y="3970400"/>
            <a:ext cx="3202800" cy="9560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Clr>
                <a:srgbClr val="FFFFFF"/>
              </a:buClr>
              <a:buSzPts val="1200"/>
              <a:buNone/>
              <a:defRPr>
                <a:solidFill>
                  <a:srgbClr val="FFFFFF"/>
                </a:solidFill>
              </a:defRPr>
            </a:lvl1pPr>
            <a:lvl2pPr lvl="1" algn="r" rtl="0">
              <a:lnSpc>
                <a:spcPct val="100000"/>
              </a:lnSpc>
              <a:spcBef>
                <a:spcPts val="0"/>
              </a:spcBef>
              <a:spcAft>
                <a:spcPts val="0"/>
              </a:spcAft>
              <a:buClr>
                <a:srgbClr val="434343"/>
              </a:buClr>
              <a:buSzPts val="2800"/>
              <a:buNone/>
              <a:defRPr sz="3733">
                <a:solidFill>
                  <a:srgbClr val="434343"/>
                </a:solidFill>
              </a:defRPr>
            </a:lvl2pPr>
            <a:lvl3pPr lvl="2" algn="r" rtl="0">
              <a:lnSpc>
                <a:spcPct val="100000"/>
              </a:lnSpc>
              <a:spcBef>
                <a:spcPts val="0"/>
              </a:spcBef>
              <a:spcAft>
                <a:spcPts val="0"/>
              </a:spcAft>
              <a:buClr>
                <a:srgbClr val="434343"/>
              </a:buClr>
              <a:buSzPts val="2800"/>
              <a:buNone/>
              <a:defRPr sz="3733">
                <a:solidFill>
                  <a:srgbClr val="434343"/>
                </a:solidFill>
              </a:defRPr>
            </a:lvl3pPr>
            <a:lvl4pPr lvl="3" algn="r" rtl="0">
              <a:lnSpc>
                <a:spcPct val="100000"/>
              </a:lnSpc>
              <a:spcBef>
                <a:spcPts val="0"/>
              </a:spcBef>
              <a:spcAft>
                <a:spcPts val="0"/>
              </a:spcAft>
              <a:buClr>
                <a:srgbClr val="434343"/>
              </a:buClr>
              <a:buSzPts val="2800"/>
              <a:buNone/>
              <a:defRPr sz="3733">
                <a:solidFill>
                  <a:srgbClr val="434343"/>
                </a:solidFill>
              </a:defRPr>
            </a:lvl4pPr>
            <a:lvl5pPr lvl="4" algn="r" rtl="0">
              <a:lnSpc>
                <a:spcPct val="100000"/>
              </a:lnSpc>
              <a:spcBef>
                <a:spcPts val="0"/>
              </a:spcBef>
              <a:spcAft>
                <a:spcPts val="0"/>
              </a:spcAft>
              <a:buClr>
                <a:srgbClr val="434343"/>
              </a:buClr>
              <a:buSzPts val="2800"/>
              <a:buNone/>
              <a:defRPr sz="3733">
                <a:solidFill>
                  <a:srgbClr val="434343"/>
                </a:solidFill>
              </a:defRPr>
            </a:lvl5pPr>
            <a:lvl6pPr lvl="5" algn="r" rtl="0">
              <a:lnSpc>
                <a:spcPct val="100000"/>
              </a:lnSpc>
              <a:spcBef>
                <a:spcPts val="0"/>
              </a:spcBef>
              <a:spcAft>
                <a:spcPts val="0"/>
              </a:spcAft>
              <a:buClr>
                <a:srgbClr val="434343"/>
              </a:buClr>
              <a:buSzPts val="2800"/>
              <a:buNone/>
              <a:defRPr sz="3733">
                <a:solidFill>
                  <a:srgbClr val="434343"/>
                </a:solidFill>
              </a:defRPr>
            </a:lvl6pPr>
            <a:lvl7pPr lvl="6" algn="r" rtl="0">
              <a:lnSpc>
                <a:spcPct val="100000"/>
              </a:lnSpc>
              <a:spcBef>
                <a:spcPts val="0"/>
              </a:spcBef>
              <a:spcAft>
                <a:spcPts val="0"/>
              </a:spcAft>
              <a:buClr>
                <a:srgbClr val="434343"/>
              </a:buClr>
              <a:buSzPts val="2800"/>
              <a:buNone/>
              <a:defRPr sz="3733">
                <a:solidFill>
                  <a:srgbClr val="434343"/>
                </a:solidFill>
              </a:defRPr>
            </a:lvl7pPr>
            <a:lvl8pPr lvl="7" algn="r" rtl="0">
              <a:lnSpc>
                <a:spcPct val="100000"/>
              </a:lnSpc>
              <a:spcBef>
                <a:spcPts val="0"/>
              </a:spcBef>
              <a:spcAft>
                <a:spcPts val="0"/>
              </a:spcAft>
              <a:buClr>
                <a:srgbClr val="434343"/>
              </a:buClr>
              <a:buSzPts val="2800"/>
              <a:buNone/>
              <a:defRPr sz="3733">
                <a:solidFill>
                  <a:srgbClr val="434343"/>
                </a:solidFill>
              </a:defRPr>
            </a:lvl8pPr>
            <a:lvl9pPr lvl="8" algn="r" rtl="0">
              <a:lnSpc>
                <a:spcPct val="100000"/>
              </a:lnSpc>
              <a:spcBef>
                <a:spcPts val="0"/>
              </a:spcBef>
              <a:spcAft>
                <a:spcPts val="0"/>
              </a:spcAft>
              <a:buClr>
                <a:srgbClr val="434343"/>
              </a:buClr>
              <a:buSzPts val="2800"/>
              <a:buNone/>
              <a:defRPr sz="3733">
                <a:solidFill>
                  <a:srgbClr val="434343"/>
                </a:solidFill>
              </a:defRPr>
            </a:lvl9pPr>
          </a:lstStyle>
          <a:p>
            <a:endParaRPr/>
          </a:p>
        </p:txBody>
      </p:sp>
    </p:spTree>
    <p:extLst>
      <p:ext uri="{BB962C8B-B14F-4D97-AF65-F5344CB8AC3E}">
        <p14:creationId xmlns:p14="http://schemas.microsoft.com/office/powerpoint/2010/main" val="10799007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Diseño personalizado 1 2">
  <p:cSld name="Diseño personalizado 1 2">
    <p:spTree>
      <p:nvGrpSpPr>
        <p:cNvPr id="1" name="Shape 214"/>
        <p:cNvGrpSpPr/>
        <p:nvPr/>
      </p:nvGrpSpPr>
      <p:grpSpPr>
        <a:xfrm>
          <a:off x="0" y="0"/>
          <a:ext cx="0" cy="0"/>
          <a:chOff x="0" y="0"/>
          <a:chExt cx="0" cy="0"/>
        </a:xfrm>
      </p:grpSpPr>
      <p:sp>
        <p:nvSpPr>
          <p:cNvPr id="215" name="Google Shape;215;p29"/>
          <p:cNvSpPr/>
          <p:nvPr/>
        </p:nvSpPr>
        <p:spPr>
          <a:xfrm>
            <a:off x="0" y="-9800"/>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6" name="Google Shape;216;p29"/>
          <p:cNvSpPr/>
          <p:nvPr/>
        </p:nvSpPr>
        <p:spPr>
          <a:xfrm flipH="1">
            <a:off x="233" y="0"/>
            <a:ext cx="10614000" cy="55260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7" name="Google Shape;217;p29"/>
          <p:cNvSpPr txBox="1">
            <a:spLocks noGrp="1"/>
          </p:cNvSpPr>
          <p:nvPr>
            <p:ph type="ctrTitle"/>
          </p:nvPr>
        </p:nvSpPr>
        <p:spPr>
          <a:xfrm flipH="1">
            <a:off x="1106567" y="3209833"/>
            <a:ext cx="7580000" cy="8940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FFFFFF"/>
              </a:buClr>
              <a:buSzPts val="6000"/>
              <a:buNone/>
              <a:defRPr sz="8000">
                <a:solidFill>
                  <a:srgbClr val="FFFFFF"/>
                </a:solidFill>
              </a:defRPr>
            </a:lvl1pPr>
            <a:lvl2pPr lvl="1" algn="r" rtl="0">
              <a:spcBef>
                <a:spcPts val="0"/>
              </a:spcBef>
              <a:spcAft>
                <a:spcPts val="0"/>
              </a:spcAft>
              <a:buClr>
                <a:srgbClr val="434343"/>
              </a:buClr>
              <a:buSzPts val="5200"/>
              <a:buNone/>
              <a:defRPr sz="6933">
                <a:solidFill>
                  <a:srgbClr val="434343"/>
                </a:solidFill>
              </a:defRPr>
            </a:lvl2pPr>
            <a:lvl3pPr lvl="2" algn="r" rtl="0">
              <a:spcBef>
                <a:spcPts val="0"/>
              </a:spcBef>
              <a:spcAft>
                <a:spcPts val="0"/>
              </a:spcAft>
              <a:buClr>
                <a:srgbClr val="434343"/>
              </a:buClr>
              <a:buSzPts val="5200"/>
              <a:buNone/>
              <a:defRPr sz="6933">
                <a:solidFill>
                  <a:srgbClr val="434343"/>
                </a:solidFill>
              </a:defRPr>
            </a:lvl3pPr>
            <a:lvl4pPr lvl="3" algn="r" rtl="0">
              <a:spcBef>
                <a:spcPts val="0"/>
              </a:spcBef>
              <a:spcAft>
                <a:spcPts val="0"/>
              </a:spcAft>
              <a:buClr>
                <a:srgbClr val="434343"/>
              </a:buClr>
              <a:buSzPts val="5200"/>
              <a:buNone/>
              <a:defRPr sz="6933">
                <a:solidFill>
                  <a:srgbClr val="434343"/>
                </a:solidFill>
              </a:defRPr>
            </a:lvl4pPr>
            <a:lvl5pPr lvl="4" algn="r" rtl="0">
              <a:spcBef>
                <a:spcPts val="0"/>
              </a:spcBef>
              <a:spcAft>
                <a:spcPts val="0"/>
              </a:spcAft>
              <a:buClr>
                <a:srgbClr val="434343"/>
              </a:buClr>
              <a:buSzPts val="5200"/>
              <a:buNone/>
              <a:defRPr sz="6933">
                <a:solidFill>
                  <a:srgbClr val="434343"/>
                </a:solidFill>
              </a:defRPr>
            </a:lvl5pPr>
            <a:lvl6pPr lvl="5" algn="r" rtl="0">
              <a:spcBef>
                <a:spcPts val="0"/>
              </a:spcBef>
              <a:spcAft>
                <a:spcPts val="0"/>
              </a:spcAft>
              <a:buClr>
                <a:srgbClr val="434343"/>
              </a:buClr>
              <a:buSzPts val="5200"/>
              <a:buNone/>
              <a:defRPr sz="6933">
                <a:solidFill>
                  <a:srgbClr val="434343"/>
                </a:solidFill>
              </a:defRPr>
            </a:lvl6pPr>
            <a:lvl7pPr lvl="6" algn="r" rtl="0">
              <a:spcBef>
                <a:spcPts val="0"/>
              </a:spcBef>
              <a:spcAft>
                <a:spcPts val="0"/>
              </a:spcAft>
              <a:buClr>
                <a:srgbClr val="434343"/>
              </a:buClr>
              <a:buSzPts val="5200"/>
              <a:buNone/>
              <a:defRPr sz="6933">
                <a:solidFill>
                  <a:srgbClr val="434343"/>
                </a:solidFill>
              </a:defRPr>
            </a:lvl7pPr>
            <a:lvl8pPr lvl="7" algn="r" rtl="0">
              <a:spcBef>
                <a:spcPts val="0"/>
              </a:spcBef>
              <a:spcAft>
                <a:spcPts val="0"/>
              </a:spcAft>
              <a:buClr>
                <a:srgbClr val="434343"/>
              </a:buClr>
              <a:buSzPts val="5200"/>
              <a:buNone/>
              <a:defRPr sz="6933">
                <a:solidFill>
                  <a:srgbClr val="434343"/>
                </a:solidFill>
              </a:defRPr>
            </a:lvl8pPr>
            <a:lvl9pPr lvl="8" algn="r" rtl="0">
              <a:spcBef>
                <a:spcPts val="0"/>
              </a:spcBef>
              <a:spcAft>
                <a:spcPts val="0"/>
              </a:spcAft>
              <a:buClr>
                <a:srgbClr val="434343"/>
              </a:buClr>
              <a:buSzPts val="5200"/>
              <a:buNone/>
              <a:defRPr sz="6933">
                <a:solidFill>
                  <a:srgbClr val="434343"/>
                </a:solidFill>
              </a:defRPr>
            </a:lvl9pPr>
          </a:lstStyle>
          <a:p>
            <a:endParaRPr/>
          </a:p>
        </p:txBody>
      </p:sp>
      <p:sp>
        <p:nvSpPr>
          <p:cNvPr id="218" name="Google Shape;218;p29"/>
          <p:cNvSpPr txBox="1">
            <a:spLocks noGrp="1"/>
          </p:cNvSpPr>
          <p:nvPr>
            <p:ph type="subTitle" idx="1"/>
          </p:nvPr>
        </p:nvSpPr>
        <p:spPr>
          <a:xfrm flipH="1">
            <a:off x="1106713" y="3346099"/>
            <a:ext cx="4014400" cy="15600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Clr>
                <a:srgbClr val="FFFFFF"/>
              </a:buClr>
              <a:buSzPts val="1200"/>
              <a:buNone/>
              <a:defRPr>
                <a:solidFill>
                  <a:srgbClr val="FFFFFF"/>
                </a:solidFill>
              </a:defRPr>
            </a:lvl1pPr>
            <a:lvl2pPr lvl="1" rtl="0">
              <a:lnSpc>
                <a:spcPct val="100000"/>
              </a:lnSpc>
              <a:spcBef>
                <a:spcPts val="0"/>
              </a:spcBef>
              <a:spcAft>
                <a:spcPts val="0"/>
              </a:spcAft>
              <a:buClr>
                <a:srgbClr val="434343"/>
              </a:buClr>
              <a:buSzPts val="2800"/>
              <a:buNone/>
              <a:defRPr sz="3733">
                <a:solidFill>
                  <a:srgbClr val="434343"/>
                </a:solidFill>
              </a:defRPr>
            </a:lvl2pPr>
            <a:lvl3pPr lvl="2" rtl="0">
              <a:lnSpc>
                <a:spcPct val="100000"/>
              </a:lnSpc>
              <a:spcBef>
                <a:spcPts val="0"/>
              </a:spcBef>
              <a:spcAft>
                <a:spcPts val="0"/>
              </a:spcAft>
              <a:buClr>
                <a:srgbClr val="434343"/>
              </a:buClr>
              <a:buSzPts val="2800"/>
              <a:buNone/>
              <a:defRPr sz="3733">
                <a:solidFill>
                  <a:srgbClr val="434343"/>
                </a:solidFill>
              </a:defRPr>
            </a:lvl3pPr>
            <a:lvl4pPr lvl="3" rtl="0">
              <a:lnSpc>
                <a:spcPct val="100000"/>
              </a:lnSpc>
              <a:spcBef>
                <a:spcPts val="0"/>
              </a:spcBef>
              <a:spcAft>
                <a:spcPts val="0"/>
              </a:spcAft>
              <a:buClr>
                <a:srgbClr val="434343"/>
              </a:buClr>
              <a:buSzPts val="2800"/>
              <a:buNone/>
              <a:defRPr sz="3733">
                <a:solidFill>
                  <a:srgbClr val="434343"/>
                </a:solidFill>
              </a:defRPr>
            </a:lvl4pPr>
            <a:lvl5pPr lvl="4" rtl="0">
              <a:lnSpc>
                <a:spcPct val="100000"/>
              </a:lnSpc>
              <a:spcBef>
                <a:spcPts val="0"/>
              </a:spcBef>
              <a:spcAft>
                <a:spcPts val="0"/>
              </a:spcAft>
              <a:buClr>
                <a:srgbClr val="434343"/>
              </a:buClr>
              <a:buSzPts val="2800"/>
              <a:buNone/>
              <a:defRPr sz="3733">
                <a:solidFill>
                  <a:srgbClr val="434343"/>
                </a:solidFill>
              </a:defRPr>
            </a:lvl5pPr>
            <a:lvl6pPr lvl="5" rtl="0">
              <a:lnSpc>
                <a:spcPct val="100000"/>
              </a:lnSpc>
              <a:spcBef>
                <a:spcPts val="0"/>
              </a:spcBef>
              <a:spcAft>
                <a:spcPts val="0"/>
              </a:spcAft>
              <a:buClr>
                <a:srgbClr val="434343"/>
              </a:buClr>
              <a:buSzPts val="2800"/>
              <a:buNone/>
              <a:defRPr sz="3733">
                <a:solidFill>
                  <a:srgbClr val="434343"/>
                </a:solidFill>
              </a:defRPr>
            </a:lvl6pPr>
            <a:lvl7pPr lvl="6" rtl="0">
              <a:lnSpc>
                <a:spcPct val="100000"/>
              </a:lnSpc>
              <a:spcBef>
                <a:spcPts val="0"/>
              </a:spcBef>
              <a:spcAft>
                <a:spcPts val="0"/>
              </a:spcAft>
              <a:buClr>
                <a:srgbClr val="434343"/>
              </a:buClr>
              <a:buSzPts val="2800"/>
              <a:buNone/>
              <a:defRPr sz="3733">
                <a:solidFill>
                  <a:srgbClr val="434343"/>
                </a:solidFill>
              </a:defRPr>
            </a:lvl7pPr>
            <a:lvl8pPr lvl="7" rtl="0">
              <a:lnSpc>
                <a:spcPct val="100000"/>
              </a:lnSpc>
              <a:spcBef>
                <a:spcPts val="0"/>
              </a:spcBef>
              <a:spcAft>
                <a:spcPts val="0"/>
              </a:spcAft>
              <a:buClr>
                <a:srgbClr val="434343"/>
              </a:buClr>
              <a:buSzPts val="2800"/>
              <a:buNone/>
              <a:defRPr sz="3733">
                <a:solidFill>
                  <a:srgbClr val="434343"/>
                </a:solidFill>
              </a:defRPr>
            </a:lvl8pPr>
            <a:lvl9pPr lvl="8" rtl="0">
              <a:lnSpc>
                <a:spcPct val="100000"/>
              </a:lnSpc>
              <a:spcBef>
                <a:spcPts val="0"/>
              </a:spcBef>
              <a:spcAft>
                <a:spcPts val="0"/>
              </a:spcAft>
              <a:buClr>
                <a:srgbClr val="434343"/>
              </a:buClr>
              <a:buSzPts val="2800"/>
              <a:buNone/>
              <a:defRPr sz="3733">
                <a:solidFill>
                  <a:srgbClr val="434343"/>
                </a:solidFill>
              </a:defRPr>
            </a:lvl9pPr>
          </a:lstStyle>
          <a:p>
            <a:endParaRPr/>
          </a:p>
        </p:txBody>
      </p:sp>
      <p:sp>
        <p:nvSpPr>
          <p:cNvPr id="219" name="Google Shape;219;p29"/>
          <p:cNvSpPr/>
          <p:nvPr/>
        </p:nvSpPr>
        <p:spPr>
          <a:xfrm flipH="1">
            <a:off x="10092633" y="2532632"/>
            <a:ext cx="2100000" cy="43256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35193347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12EB-04D9-477D-8010-7DCB1F98DA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53C2BE-5D80-47D7-AEC6-056779AFBC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98F23A-32C9-4825-AC87-170CF7E02F32}"/>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5" name="Footer Placeholder 4">
            <a:extLst>
              <a:ext uri="{FF2B5EF4-FFF2-40B4-BE49-F238E27FC236}">
                <a16:creationId xmlns:a16="http://schemas.microsoft.com/office/drawing/2014/main" id="{D338A066-4FAC-48DD-990C-0DFBAAA92A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ACE33C-ED0C-4118-9425-DA6E97E80449}"/>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25976026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Diseño personalizado 3">
  <p:cSld name="Diseño personalizado 3">
    <p:spTree>
      <p:nvGrpSpPr>
        <p:cNvPr id="1" name="Shape 220"/>
        <p:cNvGrpSpPr/>
        <p:nvPr/>
      </p:nvGrpSpPr>
      <p:grpSpPr>
        <a:xfrm>
          <a:off x="0" y="0"/>
          <a:ext cx="0" cy="0"/>
          <a:chOff x="0" y="0"/>
          <a:chExt cx="0" cy="0"/>
        </a:xfrm>
      </p:grpSpPr>
      <p:sp>
        <p:nvSpPr>
          <p:cNvPr id="221" name="Google Shape;221;p30"/>
          <p:cNvSpPr/>
          <p:nvPr/>
        </p:nvSpPr>
        <p:spPr>
          <a:xfrm>
            <a:off x="-1" y="1254836"/>
            <a:ext cx="8104400" cy="56032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222" name="Google Shape;222;p30"/>
          <p:cNvSpPr/>
          <p:nvPr/>
        </p:nvSpPr>
        <p:spPr>
          <a:xfrm>
            <a:off x="2777667" y="9500"/>
            <a:ext cx="9415200" cy="68580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223" name="Google Shape;223;p30"/>
          <p:cNvSpPr txBox="1">
            <a:spLocks noGrp="1"/>
          </p:cNvSpPr>
          <p:nvPr>
            <p:ph type="ctrTitle"/>
          </p:nvPr>
        </p:nvSpPr>
        <p:spPr>
          <a:xfrm>
            <a:off x="6148100" y="1799033"/>
            <a:ext cx="4670400" cy="2018400"/>
          </a:xfrm>
          <a:prstGeom prst="rect">
            <a:avLst/>
          </a:prstGeom>
        </p:spPr>
        <p:txBody>
          <a:bodyPr spcFirstLastPara="1" wrap="square" lIns="91425" tIns="91425" rIns="91425" bIns="91425" anchor="b" anchorCtr="0">
            <a:noAutofit/>
          </a:bodyPr>
          <a:lstStyle>
            <a:lvl1pPr lvl="0" algn="r" rtl="0">
              <a:spcBef>
                <a:spcPts val="0"/>
              </a:spcBef>
              <a:spcAft>
                <a:spcPts val="0"/>
              </a:spcAft>
              <a:buClr>
                <a:srgbClr val="FFFFFF"/>
              </a:buClr>
              <a:buSzPts val="4800"/>
              <a:buNone/>
              <a:defRPr sz="6400">
                <a:solidFill>
                  <a:srgbClr val="FFFFFF"/>
                </a:solidFill>
              </a:defRPr>
            </a:lvl1pPr>
            <a:lvl2pPr lvl="1" algn="r" rtl="0">
              <a:spcBef>
                <a:spcPts val="0"/>
              </a:spcBef>
              <a:spcAft>
                <a:spcPts val="0"/>
              </a:spcAft>
              <a:buClr>
                <a:srgbClr val="FFFFFF"/>
              </a:buClr>
              <a:buSzPts val="4800"/>
              <a:buNone/>
              <a:defRPr sz="6400">
                <a:solidFill>
                  <a:srgbClr val="FFFFFF"/>
                </a:solidFill>
              </a:defRPr>
            </a:lvl2pPr>
            <a:lvl3pPr lvl="2" algn="r" rtl="0">
              <a:spcBef>
                <a:spcPts val="0"/>
              </a:spcBef>
              <a:spcAft>
                <a:spcPts val="0"/>
              </a:spcAft>
              <a:buClr>
                <a:srgbClr val="FFFFFF"/>
              </a:buClr>
              <a:buSzPts val="4800"/>
              <a:buNone/>
              <a:defRPr sz="6400">
                <a:solidFill>
                  <a:srgbClr val="FFFFFF"/>
                </a:solidFill>
              </a:defRPr>
            </a:lvl3pPr>
            <a:lvl4pPr lvl="3" algn="r" rtl="0">
              <a:spcBef>
                <a:spcPts val="0"/>
              </a:spcBef>
              <a:spcAft>
                <a:spcPts val="0"/>
              </a:spcAft>
              <a:buClr>
                <a:srgbClr val="FFFFFF"/>
              </a:buClr>
              <a:buSzPts val="4800"/>
              <a:buNone/>
              <a:defRPr sz="6400">
                <a:solidFill>
                  <a:srgbClr val="FFFFFF"/>
                </a:solidFill>
              </a:defRPr>
            </a:lvl4pPr>
            <a:lvl5pPr lvl="4" algn="r" rtl="0">
              <a:spcBef>
                <a:spcPts val="0"/>
              </a:spcBef>
              <a:spcAft>
                <a:spcPts val="0"/>
              </a:spcAft>
              <a:buClr>
                <a:srgbClr val="FFFFFF"/>
              </a:buClr>
              <a:buSzPts val="4800"/>
              <a:buNone/>
              <a:defRPr sz="6400">
                <a:solidFill>
                  <a:srgbClr val="FFFFFF"/>
                </a:solidFill>
              </a:defRPr>
            </a:lvl5pPr>
            <a:lvl6pPr lvl="5" algn="r" rtl="0">
              <a:spcBef>
                <a:spcPts val="0"/>
              </a:spcBef>
              <a:spcAft>
                <a:spcPts val="0"/>
              </a:spcAft>
              <a:buClr>
                <a:srgbClr val="FFFFFF"/>
              </a:buClr>
              <a:buSzPts val="4800"/>
              <a:buNone/>
              <a:defRPr sz="6400">
                <a:solidFill>
                  <a:srgbClr val="FFFFFF"/>
                </a:solidFill>
              </a:defRPr>
            </a:lvl6pPr>
            <a:lvl7pPr lvl="6" algn="r" rtl="0">
              <a:spcBef>
                <a:spcPts val="0"/>
              </a:spcBef>
              <a:spcAft>
                <a:spcPts val="0"/>
              </a:spcAft>
              <a:buClr>
                <a:srgbClr val="FFFFFF"/>
              </a:buClr>
              <a:buSzPts val="4800"/>
              <a:buNone/>
              <a:defRPr sz="6400">
                <a:solidFill>
                  <a:srgbClr val="FFFFFF"/>
                </a:solidFill>
              </a:defRPr>
            </a:lvl7pPr>
            <a:lvl8pPr lvl="7" algn="r" rtl="0">
              <a:spcBef>
                <a:spcPts val="0"/>
              </a:spcBef>
              <a:spcAft>
                <a:spcPts val="0"/>
              </a:spcAft>
              <a:buClr>
                <a:srgbClr val="FFFFFF"/>
              </a:buClr>
              <a:buSzPts val="4800"/>
              <a:buNone/>
              <a:defRPr sz="6400">
                <a:solidFill>
                  <a:srgbClr val="FFFFFF"/>
                </a:solidFill>
              </a:defRPr>
            </a:lvl8pPr>
            <a:lvl9pPr lvl="8" algn="r" rtl="0">
              <a:spcBef>
                <a:spcPts val="0"/>
              </a:spcBef>
              <a:spcAft>
                <a:spcPts val="0"/>
              </a:spcAft>
              <a:buClr>
                <a:srgbClr val="FFFFFF"/>
              </a:buClr>
              <a:buSzPts val="4800"/>
              <a:buNone/>
              <a:defRPr sz="6400">
                <a:solidFill>
                  <a:srgbClr val="FFFFFF"/>
                </a:solidFill>
              </a:defRPr>
            </a:lvl9pPr>
          </a:lstStyle>
          <a:p>
            <a:endParaRPr/>
          </a:p>
        </p:txBody>
      </p:sp>
      <p:sp>
        <p:nvSpPr>
          <p:cNvPr id="224" name="Google Shape;224;p30"/>
          <p:cNvSpPr txBox="1">
            <a:spLocks noGrp="1"/>
          </p:cNvSpPr>
          <p:nvPr>
            <p:ph type="subTitle" idx="1"/>
          </p:nvPr>
        </p:nvSpPr>
        <p:spPr>
          <a:xfrm>
            <a:off x="6148100" y="3631119"/>
            <a:ext cx="4670400" cy="2438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rgbClr val="FFFFFF"/>
              </a:buClr>
              <a:buSzPts val="1200"/>
              <a:buNone/>
              <a:defRPr>
                <a:solidFill>
                  <a:srgbClr val="FFFFFF"/>
                </a:solidFill>
              </a:defRPr>
            </a:lvl1pPr>
            <a:lvl2pPr lvl="1" algn="r" rtl="0">
              <a:lnSpc>
                <a:spcPct val="100000"/>
              </a:lnSpc>
              <a:spcBef>
                <a:spcPts val="0"/>
              </a:spcBef>
              <a:spcAft>
                <a:spcPts val="0"/>
              </a:spcAft>
              <a:buClr>
                <a:srgbClr val="FFFFFF"/>
              </a:buClr>
              <a:buSzPts val="1200"/>
              <a:buNone/>
              <a:defRPr>
                <a:solidFill>
                  <a:srgbClr val="FFFFFF"/>
                </a:solidFill>
              </a:defRPr>
            </a:lvl2pPr>
            <a:lvl3pPr lvl="2" algn="r" rtl="0">
              <a:lnSpc>
                <a:spcPct val="100000"/>
              </a:lnSpc>
              <a:spcBef>
                <a:spcPts val="0"/>
              </a:spcBef>
              <a:spcAft>
                <a:spcPts val="0"/>
              </a:spcAft>
              <a:buClr>
                <a:srgbClr val="FFFFFF"/>
              </a:buClr>
              <a:buSzPts val="1200"/>
              <a:buNone/>
              <a:defRPr>
                <a:solidFill>
                  <a:srgbClr val="FFFFFF"/>
                </a:solidFill>
              </a:defRPr>
            </a:lvl3pPr>
            <a:lvl4pPr lvl="3" algn="r" rtl="0">
              <a:lnSpc>
                <a:spcPct val="100000"/>
              </a:lnSpc>
              <a:spcBef>
                <a:spcPts val="0"/>
              </a:spcBef>
              <a:spcAft>
                <a:spcPts val="0"/>
              </a:spcAft>
              <a:buClr>
                <a:srgbClr val="FFFFFF"/>
              </a:buClr>
              <a:buSzPts val="1200"/>
              <a:buNone/>
              <a:defRPr>
                <a:solidFill>
                  <a:srgbClr val="FFFFFF"/>
                </a:solidFill>
              </a:defRPr>
            </a:lvl4pPr>
            <a:lvl5pPr lvl="4" algn="r" rtl="0">
              <a:lnSpc>
                <a:spcPct val="100000"/>
              </a:lnSpc>
              <a:spcBef>
                <a:spcPts val="0"/>
              </a:spcBef>
              <a:spcAft>
                <a:spcPts val="0"/>
              </a:spcAft>
              <a:buClr>
                <a:srgbClr val="FFFFFF"/>
              </a:buClr>
              <a:buSzPts val="1200"/>
              <a:buNone/>
              <a:defRPr>
                <a:solidFill>
                  <a:srgbClr val="FFFFFF"/>
                </a:solidFill>
              </a:defRPr>
            </a:lvl5pPr>
            <a:lvl6pPr lvl="5" algn="r" rtl="0">
              <a:lnSpc>
                <a:spcPct val="100000"/>
              </a:lnSpc>
              <a:spcBef>
                <a:spcPts val="0"/>
              </a:spcBef>
              <a:spcAft>
                <a:spcPts val="0"/>
              </a:spcAft>
              <a:buClr>
                <a:srgbClr val="FFFFFF"/>
              </a:buClr>
              <a:buSzPts val="1200"/>
              <a:buNone/>
              <a:defRPr>
                <a:solidFill>
                  <a:srgbClr val="FFFFFF"/>
                </a:solidFill>
              </a:defRPr>
            </a:lvl6pPr>
            <a:lvl7pPr lvl="6" algn="r" rtl="0">
              <a:lnSpc>
                <a:spcPct val="100000"/>
              </a:lnSpc>
              <a:spcBef>
                <a:spcPts val="0"/>
              </a:spcBef>
              <a:spcAft>
                <a:spcPts val="0"/>
              </a:spcAft>
              <a:buClr>
                <a:srgbClr val="FFFFFF"/>
              </a:buClr>
              <a:buSzPts val="1200"/>
              <a:buNone/>
              <a:defRPr>
                <a:solidFill>
                  <a:srgbClr val="FFFFFF"/>
                </a:solidFill>
              </a:defRPr>
            </a:lvl7pPr>
            <a:lvl8pPr lvl="7" algn="r" rtl="0">
              <a:lnSpc>
                <a:spcPct val="100000"/>
              </a:lnSpc>
              <a:spcBef>
                <a:spcPts val="0"/>
              </a:spcBef>
              <a:spcAft>
                <a:spcPts val="0"/>
              </a:spcAft>
              <a:buClr>
                <a:srgbClr val="FFFFFF"/>
              </a:buClr>
              <a:buSzPts val="1200"/>
              <a:buNone/>
              <a:defRPr>
                <a:solidFill>
                  <a:srgbClr val="FFFFFF"/>
                </a:solidFill>
              </a:defRPr>
            </a:lvl8pPr>
            <a:lvl9pPr lvl="8" algn="r" rtl="0">
              <a:lnSpc>
                <a:spcPct val="100000"/>
              </a:lnSpc>
              <a:spcBef>
                <a:spcPts val="0"/>
              </a:spcBef>
              <a:spcAft>
                <a:spcPts val="0"/>
              </a:spcAft>
              <a:buClr>
                <a:srgbClr val="FFFFFF"/>
              </a:buClr>
              <a:buSzPts val="1200"/>
              <a:buNone/>
              <a:defRPr>
                <a:solidFill>
                  <a:srgbClr val="FFFFFF"/>
                </a:solidFill>
              </a:defRPr>
            </a:lvl9pPr>
          </a:lstStyle>
          <a:p>
            <a:endParaRPr/>
          </a:p>
        </p:txBody>
      </p:sp>
    </p:spTree>
    <p:extLst>
      <p:ext uri="{BB962C8B-B14F-4D97-AF65-F5344CB8AC3E}">
        <p14:creationId xmlns:p14="http://schemas.microsoft.com/office/powerpoint/2010/main" val="42595379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Diseño personalizado 3 1">
  <p:cSld name="Diseño personalizado 3 1">
    <p:spTree>
      <p:nvGrpSpPr>
        <p:cNvPr id="1" name="Shape 225"/>
        <p:cNvGrpSpPr/>
        <p:nvPr/>
      </p:nvGrpSpPr>
      <p:grpSpPr>
        <a:xfrm>
          <a:off x="0" y="0"/>
          <a:ext cx="0" cy="0"/>
          <a:chOff x="0" y="0"/>
          <a:chExt cx="0" cy="0"/>
        </a:xfrm>
      </p:grpSpPr>
      <p:sp>
        <p:nvSpPr>
          <p:cNvPr id="226" name="Google Shape;226;p31"/>
          <p:cNvSpPr/>
          <p:nvPr/>
        </p:nvSpPr>
        <p:spPr>
          <a:xfrm flipH="1">
            <a:off x="632" y="-19567"/>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7" name="Google Shape;227;p31"/>
          <p:cNvSpPr/>
          <p:nvPr/>
        </p:nvSpPr>
        <p:spPr>
          <a:xfrm flipH="1">
            <a:off x="4088233" y="1254836"/>
            <a:ext cx="8104400" cy="56032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228" name="Google Shape;228;p31"/>
          <p:cNvSpPr/>
          <p:nvPr/>
        </p:nvSpPr>
        <p:spPr>
          <a:xfrm flipH="1">
            <a:off x="-1" y="9500"/>
            <a:ext cx="8104400" cy="68580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229" name="Google Shape;229;p31"/>
          <p:cNvSpPr txBox="1">
            <a:spLocks noGrp="1"/>
          </p:cNvSpPr>
          <p:nvPr>
            <p:ph type="ctrTitle"/>
          </p:nvPr>
        </p:nvSpPr>
        <p:spPr>
          <a:xfrm flipH="1">
            <a:off x="1374132" y="1799033"/>
            <a:ext cx="4670400" cy="20184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FFFFFF"/>
              </a:buClr>
              <a:buSzPts val="4800"/>
              <a:buNone/>
              <a:defRPr sz="6400">
                <a:solidFill>
                  <a:srgbClr val="FFFFFF"/>
                </a:solidFill>
              </a:defRPr>
            </a:lvl1pPr>
            <a:lvl2pPr lvl="1" rtl="0">
              <a:spcBef>
                <a:spcPts val="0"/>
              </a:spcBef>
              <a:spcAft>
                <a:spcPts val="0"/>
              </a:spcAft>
              <a:buClr>
                <a:srgbClr val="FFFFFF"/>
              </a:buClr>
              <a:buSzPts val="4800"/>
              <a:buNone/>
              <a:defRPr sz="6400">
                <a:solidFill>
                  <a:srgbClr val="FFFFFF"/>
                </a:solidFill>
              </a:defRPr>
            </a:lvl2pPr>
            <a:lvl3pPr lvl="2" rtl="0">
              <a:spcBef>
                <a:spcPts val="0"/>
              </a:spcBef>
              <a:spcAft>
                <a:spcPts val="0"/>
              </a:spcAft>
              <a:buClr>
                <a:srgbClr val="FFFFFF"/>
              </a:buClr>
              <a:buSzPts val="4800"/>
              <a:buNone/>
              <a:defRPr sz="6400">
                <a:solidFill>
                  <a:srgbClr val="FFFFFF"/>
                </a:solidFill>
              </a:defRPr>
            </a:lvl3pPr>
            <a:lvl4pPr lvl="3" rtl="0">
              <a:spcBef>
                <a:spcPts val="0"/>
              </a:spcBef>
              <a:spcAft>
                <a:spcPts val="0"/>
              </a:spcAft>
              <a:buClr>
                <a:srgbClr val="FFFFFF"/>
              </a:buClr>
              <a:buSzPts val="4800"/>
              <a:buNone/>
              <a:defRPr sz="6400">
                <a:solidFill>
                  <a:srgbClr val="FFFFFF"/>
                </a:solidFill>
              </a:defRPr>
            </a:lvl4pPr>
            <a:lvl5pPr lvl="4" rtl="0">
              <a:spcBef>
                <a:spcPts val="0"/>
              </a:spcBef>
              <a:spcAft>
                <a:spcPts val="0"/>
              </a:spcAft>
              <a:buClr>
                <a:srgbClr val="FFFFFF"/>
              </a:buClr>
              <a:buSzPts val="4800"/>
              <a:buNone/>
              <a:defRPr sz="6400">
                <a:solidFill>
                  <a:srgbClr val="FFFFFF"/>
                </a:solidFill>
              </a:defRPr>
            </a:lvl5pPr>
            <a:lvl6pPr lvl="5" rtl="0">
              <a:spcBef>
                <a:spcPts val="0"/>
              </a:spcBef>
              <a:spcAft>
                <a:spcPts val="0"/>
              </a:spcAft>
              <a:buClr>
                <a:srgbClr val="FFFFFF"/>
              </a:buClr>
              <a:buSzPts val="4800"/>
              <a:buNone/>
              <a:defRPr sz="6400">
                <a:solidFill>
                  <a:srgbClr val="FFFFFF"/>
                </a:solidFill>
              </a:defRPr>
            </a:lvl6pPr>
            <a:lvl7pPr lvl="6" rtl="0">
              <a:spcBef>
                <a:spcPts val="0"/>
              </a:spcBef>
              <a:spcAft>
                <a:spcPts val="0"/>
              </a:spcAft>
              <a:buClr>
                <a:srgbClr val="FFFFFF"/>
              </a:buClr>
              <a:buSzPts val="4800"/>
              <a:buNone/>
              <a:defRPr sz="6400">
                <a:solidFill>
                  <a:srgbClr val="FFFFFF"/>
                </a:solidFill>
              </a:defRPr>
            </a:lvl7pPr>
            <a:lvl8pPr lvl="7" rtl="0">
              <a:spcBef>
                <a:spcPts val="0"/>
              </a:spcBef>
              <a:spcAft>
                <a:spcPts val="0"/>
              </a:spcAft>
              <a:buClr>
                <a:srgbClr val="FFFFFF"/>
              </a:buClr>
              <a:buSzPts val="4800"/>
              <a:buNone/>
              <a:defRPr sz="6400">
                <a:solidFill>
                  <a:srgbClr val="FFFFFF"/>
                </a:solidFill>
              </a:defRPr>
            </a:lvl8pPr>
            <a:lvl9pPr lvl="8" rtl="0">
              <a:spcBef>
                <a:spcPts val="0"/>
              </a:spcBef>
              <a:spcAft>
                <a:spcPts val="0"/>
              </a:spcAft>
              <a:buClr>
                <a:srgbClr val="FFFFFF"/>
              </a:buClr>
              <a:buSzPts val="4800"/>
              <a:buNone/>
              <a:defRPr sz="6400">
                <a:solidFill>
                  <a:srgbClr val="FFFFFF"/>
                </a:solidFill>
              </a:defRPr>
            </a:lvl9pPr>
          </a:lstStyle>
          <a:p>
            <a:endParaRPr/>
          </a:p>
        </p:txBody>
      </p:sp>
      <p:sp>
        <p:nvSpPr>
          <p:cNvPr id="230" name="Google Shape;230;p31"/>
          <p:cNvSpPr txBox="1">
            <a:spLocks noGrp="1"/>
          </p:cNvSpPr>
          <p:nvPr>
            <p:ph type="subTitle" idx="1"/>
          </p:nvPr>
        </p:nvSpPr>
        <p:spPr>
          <a:xfrm flipH="1">
            <a:off x="1374132" y="3631119"/>
            <a:ext cx="4670400" cy="243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200"/>
              <a:buNone/>
              <a:defRPr>
                <a:solidFill>
                  <a:srgbClr val="FFFFFF"/>
                </a:solidFill>
              </a:defRPr>
            </a:lvl1pPr>
            <a:lvl2pPr lvl="1" rtl="0">
              <a:lnSpc>
                <a:spcPct val="100000"/>
              </a:lnSpc>
              <a:spcBef>
                <a:spcPts val="0"/>
              </a:spcBef>
              <a:spcAft>
                <a:spcPts val="0"/>
              </a:spcAft>
              <a:buClr>
                <a:srgbClr val="FFFFFF"/>
              </a:buClr>
              <a:buSzPts val="1200"/>
              <a:buNone/>
              <a:defRPr>
                <a:solidFill>
                  <a:srgbClr val="FFFFFF"/>
                </a:solidFill>
              </a:defRPr>
            </a:lvl2pPr>
            <a:lvl3pPr lvl="2" rtl="0">
              <a:lnSpc>
                <a:spcPct val="100000"/>
              </a:lnSpc>
              <a:spcBef>
                <a:spcPts val="0"/>
              </a:spcBef>
              <a:spcAft>
                <a:spcPts val="0"/>
              </a:spcAft>
              <a:buClr>
                <a:srgbClr val="FFFFFF"/>
              </a:buClr>
              <a:buSzPts val="1200"/>
              <a:buNone/>
              <a:defRPr>
                <a:solidFill>
                  <a:srgbClr val="FFFFFF"/>
                </a:solidFill>
              </a:defRPr>
            </a:lvl3pPr>
            <a:lvl4pPr lvl="3" rtl="0">
              <a:lnSpc>
                <a:spcPct val="100000"/>
              </a:lnSpc>
              <a:spcBef>
                <a:spcPts val="0"/>
              </a:spcBef>
              <a:spcAft>
                <a:spcPts val="0"/>
              </a:spcAft>
              <a:buClr>
                <a:srgbClr val="FFFFFF"/>
              </a:buClr>
              <a:buSzPts val="1200"/>
              <a:buNone/>
              <a:defRPr>
                <a:solidFill>
                  <a:srgbClr val="FFFFFF"/>
                </a:solidFill>
              </a:defRPr>
            </a:lvl4pPr>
            <a:lvl5pPr lvl="4" rtl="0">
              <a:lnSpc>
                <a:spcPct val="100000"/>
              </a:lnSpc>
              <a:spcBef>
                <a:spcPts val="0"/>
              </a:spcBef>
              <a:spcAft>
                <a:spcPts val="0"/>
              </a:spcAft>
              <a:buClr>
                <a:srgbClr val="FFFFFF"/>
              </a:buClr>
              <a:buSzPts val="1200"/>
              <a:buNone/>
              <a:defRPr>
                <a:solidFill>
                  <a:srgbClr val="FFFFFF"/>
                </a:solidFill>
              </a:defRPr>
            </a:lvl5pPr>
            <a:lvl6pPr lvl="5" rtl="0">
              <a:lnSpc>
                <a:spcPct val="100000"/>
              </a:lnSpc>
              <a:spcBef>
                <a:spcPts val="0"/>
              </a:spcBef>
              <a:spcAft>
                <a:spcPts val="0"/>
              </a:spcAft>
              <a:buClr>
                <a:srgbClr val="FFFFFF"/>
              </a:buClr>
              <a:buSzPts val="1200"/>
              <a:buNone/>
              <a:defRPr>
                <a:solidFill>
                  <a:srgbClr val="FFFFFF"/>
                </a:solidFill>
              </a:defRPr>
            </a:lvl6pPr>
            <a:lvl7pPr lvl="6" rtl="0">
              <a:lnSpc>
                <a:spcPct val="100000"/>
              </a:lnSpc>
              <a:spcBef>
                <a:spcPts val="0"/>
              </a:spcBef>
              <a:spcAft>
                <a:spcPts val="0"/>
              </a:spcAft>
              <a:buClr>
                <a:srgbClr val="FFFFFF"/>
              </a:buClr>
              <a:buSzPts val="1200"/>
              <a:buNone/>
              <a:defRPr>
                <a:solidFill>
                  <a:srgbClr val="FFFFFF"/>
                </a:solidFill>
              </a:defRPr>
            </a:lvl7pPr>
            <a:lvl8pPr lvl="7" rtl="0">
              <a:lnSpc>
                <a:spcPct val="100000"/>
              </a:lnSpc>
              <a:spcBef>
                <a:spcPts val="0"/>
              </a:spcBef>
              <a:spcAft>
                <a:spcPts val="0"/>
              </a:spcAft>
              <a:buClr>
                <a:srgbClr val="FFFFFF"/>
              </a:buClr>
              <a:buSzPts val="1200"/>
              <a:buNone/>
              <a:defRPr>
                <a:solidFill>
                  <a:srgbClr val="FFFFFF"/>
                </a:solidFill>
              </a:defRPr>
            </a:lvl8pPr>
            <a:lvl9pPr lvl="8" rtl="0">
              <a:lnSpc>
                <a:spcPct val="100000"/>
              </a:lnSpc>
              <a:spcBef>
                <a:spcPts val="0"/>
              </a:spcBef>
              <a:spcAft>
                <a:spcPts val="0"/>
              </a:spcAft>
              <a:buClr>
                <a:srgbClr val="FFFFFF"/>
              </a:buClr>
              <a:buSzPts val="1200"/>
              <a:buNone/>
              <a:defRPr>
                <a:solidFill>
                  <a:srgbClr val="FFFFFF"/>
                </a:solidFill>
              </a:defRPr>
            </a:lvl9pPr>
          </a:lstStyle>
          <a:p>
            <a:endParaRPr/>
          </a:p>
        </p:txBody>
      </p:sp>
    </p:spTree>
    <p:extLst>
      <p:ext uri="{BB962C8B-B14F-4D97-AF65-F5344CB8AC3E}">
        <p14:creationId xmlns:p14="http://schemas.microsoft.com/office/powerpoint/2010/main" val="29289490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Diseño personalizado 2">
  <p:cSld name="Diseño personalizado 2">
    <p:spTree>
      <p:nvGrpSpPr>
        <p:cNvPr id="1" name="Shape 231"/>
        <p:cNvGrpSpPr/>
        <p:nvPr/>
      </p:nvGrpSpPr>
      <p:grpSpPr>
        <a:xfrm>
          <a:off x="0" y="0"/>
          <a:ext cx="0" cy="0"/>
          <a:chOff x="0" y="0"/>
          <a:chExt cx="0" cy="0"/>
        </a:xfrm>
      </p:grpSpPr>
      <p:sp>
        <p:nvSpPr>
          <p:cNvPr id="232" name="Google Shape;232;p32"/>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Clr>
                <a:srgbClr val="000000"/>
              </a:buClr>
              <a:buSzPts val="1100"/>
              <a:buFont typeface="Arial"/>
              <a:buNone/>
              <a:defRPr/>
            </a:lvl1pPr>
            <a:lvl2pPr lvl="1" rtl="0">
              <a:buClr>
                <a:srgbClr val="000000"/>
              </a:buClr>
              <a:buSzPts val="1100"/>
              <a:buFont typeface="Arial"/>
              <a:buNone/>
              <a:defRPr/>
            </a:lvl2pPr>
            <a:lvl3pPr lvl="2" rtl="0">
              <a:buClr>
                <a:srgbClr val="000000"/>
              </a:buClr>
              <a:buSzPts val="1100"/>
              <a:buFont typeface="Arial"/>
              <a:buNone/>
              <a:defRPr/>
            </a:lvl3pPr>
            <a:lvl4pPr lvl="3" rtl="0">
              <a:buClr>
                <a:srgbClr val="000000"/>
              </a:buClr>
              <a:buSzPts val="1100"/>
              <a:buFont typeface="Arial"/>
              <a:buNone/>
              <a:defRPr/>
            </a:lvl4pPr>
            <a:lvl5pPr lvl="4" rtl="0">
              <a:buClr>
                <a:srgbClr val="000000"/>
              </a:buClr>
              <a:buSzPts val="1100"/>
              <a:buFont typeface="Arial"/>
              <a:buNone/>
              <a:defRPr/>
            </a:lvl5pPr>
            <a:lvl6pPr lvl="5" rtl="0">
              <a:buClr>
                <a:srgbClr val="000000"/>
              </a:buClr>
              <a:buSzPts val="1100"/>
              <a:buFont typeface="Arial"/>
              <a:buNone/>
              <a:defRPr/>
            </a:lvl6pPr>
            <a:lvl7pPr lvl="6" rtl="0">
              <a:buClr>
                <a:srgbClr val="000000"/>
              </a:buClr>
              <a:buSzPts val="1100"/>
              <a:buFont typeface="Arial"/>
              <a:buNone/>
              <a:defRPr/>
            </a:lvl7pPr>
            <a:lvl8pPr lvl="7" rtl="0">
              <a:buClr>
                <a:srgbClr val="000000"/>
              </a:buClr>
              <a:buSzPts val="1100"/>
              <a:buFont typeface="Arial"/>
              <a:buNone/>
              <a:defRPr/>
            </a:lvl8pPr>
            <a:lvl9pPr lvl="8" rtl="0">
              <a:buClr>
                <a:srgbClr val="000000"/>
              </a:buClr>
              <a:buSzPts val="1100"/>
              <a:buFont typeface="Arial"/>
              <a:buNone/>
              <a:defRPr/>
            </a:lvl9pPr>
          </a:lstStyle>
          <a:p>
            <a:fld id="{00000000-1234-1234-1234-123412341234}" type="slidenum">
              <a:rPr lang="es" smtClean="0"/>
              <a:pPr/>
              <a:t>‹#›</a:t>
            </a:fld>
            <a:endParaRPr lang="es"/>
          </a:p>
        </p:txBody>
      </p:sp>
      <p:sp>
        <p:nvSpPr>
          <p:cNvPr id="233" name="Google Shape;233;p32"/>
          <p:cNvSpPr/>
          <p:nvPr/>
        </p:nvSpPr>
        <p:spPr>
          <a:xfrm>
            <a:off x="0" y="-19567"/>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34" name="Google Shape;234;p32"/>
          <p:cNvSpPr/>
          <p:nvPr/>
        </p:nvSpPr>
        <p:spPr>
          <a:xfrm>
            <a:off x="0" y="1304433"/>
            <a:ext cx="12192000" cy="42296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008275"/>
              </a:solidFill>
            </a:endParaRPr>
          </a:p>
        </p:txBody>
      </p:sp>
      <p:sp>
        <p:nvSpPr>
          <p:cNvPr id="235" name="Google Shape;235;p32"/>
          <p:cNvSpPr txBox="1">
            <a:spLocks noGrp="1"/>
          </p:cNvSpPr>
          <p:nvPr>
            <p:ph type="body" idx="1"/>
          </p:nvPr>
        </p:nvSpPr>
        <p:spPr>
          <a:xfrm>
            <a:off x="856067" y="2846400"/>
            <a:ext cx="7077600" cy="1968000"/>
          </a:xfrm>
          <a:prstGeom prst="rect">
            <a:avLst/>
          </a:prstGeom>
        </p:spPr>
        <p:txBody>
          <a:bodyPr spcFirstLastPara="1" wrap="square" lIns="91425" tIns="91425" rIns="91425" bIns="91425" anchor="t" anchorCtr="0">
            <a:noAutofit/>
          </a:bodyPr>
          <a:lstStyle>
            <a:lvl1pPr marL="609585" lvl="0" indent="-406390" rtl="0">
              <a:spcBef>
                <a:spcPts val="0"/>
              </a:spcBef>
              <a:spcAft>
                <a:spcPts val="0"/>
              </a:spcAft>
              <a:buClr>
                <a:srgbClr val="FFFFFF"/>
              </a:buClr>
              <a:buSzPts val="1200"/>
              <a:buChar char="●"/>
              <a:defRPr>
                <a:solidFill>
                  <a:srgbClr val="FFFFFF"/>
                </a:solidFill>
              </a:defRPr>
            </a:lvl1pPr>
            <a:lvl2pPr marL="1219170" lvl="1" indent="-406390" rtl="0">
              <a:spcBef>
                <a:spcPts val="2133"/>
              </a:spcBef>
              <a:spcAft>
                <a:spcPts val="0"/>
              </a:spcAft>
              <a:buClr>
                <a:srgbClr val="FFFFFF"/>
              </a:buClr>
              <a:buSzPts val="1200"/>
              <a:buChar char="○"/>
              <a:defRPr>
                <a:solidFill>
                  <a:srgbClr val="FFFFFF"/>
                </a:solidFill>
              </a:defRPr>
            </a:lvl2pPr>
            <a:lvl3pPr marL="1828754" lvl="2" indent="-406390" rtl="0">
              <a:spcBef>
                <a:spcPts val="2133"/>
              </a:spcBef>
              <a:spcAft>
                <a:spcPts val="0"/>
              </a:spcAft>
              <a:buClr>
                <a:srgbClr val="FFFFFF"/>
              </a:buClr>
              <a:buSzPts val="1200"/>
              <a:buChar char="■"/>
              <a:defRPr>
                <a:solidFill>
                  <a:srgbClr val="FFFFFF"/>
                </a:solidFill>
              </a:defRPr>
            </a:lvl3pPr>
            <a:lvl4pPr marL="2438339" lvl="3" indent="-406390" rtl="0">
              <a:spcBef>
                <a:spcPts val="2133"/>
              </a:spcBef>
              <a:spcAft>
                <a:spcPts val="0"/>
              </a:spcAft>
              <a:buClr>
                <a:srgbClr val="FFFFFF"/>
              </a:buClr>
              <a:buSzPts val="1200"/>
              <a:buChar char="●"/>
              <a:defRPr>
                <a:solidFill>
                  <a:srgbClr val="FFFFFF"/>
                </a:solidFill>
              </a:defRPr>
            </a:lvl4pPr>
            <a:lvl5pPr marL="3047924" lvl="4" indent="-406390" rtl="0">
              <a:spcBef>
                <a:spcPts val="2133"/>
              </a:spcBef>
              <a:spcAft>
                <a:spcPts val="0"/>
              </a:spcAft>
              <a:buClr>
                <a:srgbClr val="FFFFFF"/>
              </a:buClr>
              <a:buSzPts val="1200"/>
              <a:buChar char="○"/>
              <a:defRPr>
                <a:solidFill>
                  <a:srgbClr val="FFFFFF"/>
                </a:solidFill>
              </a:defRPr>
            </a:lvl5pPr>
            <a:lvl6pPr marL="3657509" lvl="5" indent="-406390" rtl="0">
              <a:spcBef>
                <a:spcPts val="2133"/>
              </a:spcBef>
              <a:spcAft>
                <a:spcPts val="0"/>
              </a:spcAft>
              <a:buClr>
                <a:srgbClr val="FFFFFF"/>
              </a:buClr>
              <a:buSzPts val="1200"/>
              <a:buChar char="■"/>
              <a:defRPr>
                <a:solidFill>
                  <a:srgbClr val="FFFFFF"/>
                </a:solidFill>
              </a:defRPr>
            </a:lvl6pPr>
            <a:lvl7pPr marL="4267093" lvl="6" indent="-406390" rtl="0">
              <a:spcBef>
                <a:spcPts val="2133"/>
              </a:spcBef>
              <a:spcAft>
                <a:spcPts val="0"/>
              </a:spcAft>
              <a:buClr>
                <a:srgbClr val="FFFFFF"/>
              </a:buClr>
              <a:buSzPts val="1200"/>
              <a:buChar char="●"/>
              <a:defRPr>
                <a:solidFill>
                  <a:srgbClr val="FFFFFF"/>
                </a:solidFill>
              </a:defRPr>
            </a:lvl7pPr>
            <a:lvl8pPr marL="4876678" lvl="7" indent="-406390" rtl="0">
              <a:spcBef>
                <a:spcPts val="2133"/>
              </a:spcBef>
              <a:spcAft>
                <a:spcPts val="0"/>
              </a:spcAft>
              <a:buClr>
                <a:srgbClr val="FFFFFF"/>
              </a:buClr>
              <a:buSzPts val="1200"/>
              <a:buChar char="○"/>
              <a:defRPr>
                <a:solidFill>
                  <a:srgbClr val="FFFFFF"/>
                </a:solidFill>
              </a:defRPr>
            </a:lvl8pPr>
            <a:lvl9pPr marL="5486263" lvl="8" indent="-406390" rtl="0">
              <a:spcBef>
                <a:spcPts val="2133"/>
              </a:spcBef>
              <a:spcAft>
                <a:spcPts val="2133"/>
              </a:spcAft>
              <a:buClr>
                <a:srgbClr val="FFFFFF"/>
              </a:buClr>
              <a:buSzPts val="1200"/>
              <a:buChar char="■"/>
              <a:defRPr>
                <a:solidFill>
                  <a:srgbClr val="FFFFFF"/>
                </a:solidFill>
              </a:defRPr>
            </a:lvl9pPr>
          </a:lstStyle>
          <a:p>
            <a:endParaRPr/>
          </a:p>
        </p:txBody>
      </p:sp>
      <p:sp>
        <p:nvSpPr>
          <p:cNvPr id="236" name="Google Shape;236;p32"/>
          <p:cNvSpPr txBox="1">
            <a:spLocks noGrp="1"/>
          </p:cNvSpPr>
          <p:nvPr>
            <p:ph type="title"/>
          </p:nvPr>
        </p:nvSpPr>
        <p:spPr>
          <a:xfrm>
            <a:off x="6297329" y="1683567"/>
            <a:ext cx="5077600" cy="1195600"/>
          </a:xfrm>
          <a:prstGeom prst="rect">
            <a:avLst/>
          </a:prstGeom>
        </p:spPr>
        <p:txBody>
          <a:bodyPr spcFirstLastPara="1" wrap="square" lIns="91425" tIns="91425" rIns="91425" bIns="91425" anchor="t" anchorCtr="0">
            <a:noAutofit/>
          </a:bodyPr>
          <a:lstStyle>
            <a:lvl1pPr lvl="0" algn="r" rtl="0">
              <a:spcBef>
                <a:spcPts val="0"/>
              </a:spcBef>
              <a:spcAft>
                <a:spcPts val="0"/>
              </a:spcAft>
              <a:buClr>
                <a:srgbClr val="FFFFFF"/>
              </a:buClr>
              <a:buSzPts val="2800"/>
              <a:buNone/>
              <a:defRPr>
                <a:solidFill>
                  <a:srgbClr val="FFFFFF"/>
                </a:solidFill>
              </a:defRPr>
            </a:lvl1pPr>
            <a:lvl2pPr lvl="1" algn="r" rtl="0">
              <a:spcBef>
                <a:spcPts val="0"/>
              </a:spcBef>
              <a:spcAft>
                <a:spcPts val="0"/>
              </a:spcAft>
              <a:buClr>
                <a:srgbClr val="FFFFFF"/>
              </a:buClr>
              <a:buSzPts val="2800"/>
              <a:buNone/>
              <a:defRPr>
                <a:solidFill>
                  <a:srgbClr val="FFFFFF"/>
                </a:solidFill>
              </a:defRPr>
            </a:lvl2pPr>
            <a:lvl3pPr lvl="2" algn="r" rtl="0">
              <a:spcBef>
                <a:spcPts val="0"/>
              </a:spcBef>
              <a:spcAft>
                <a:spcPts val="0"/>
              </a:spcAft>
              <a:buClr>
                <a:srgbClr val="FFFFFF"/>
              </a:buClr>
              <a:buSzPts val="2800"/>
              <a:buNone/>
              <a:defRPr>
                <a:solidFill>
                  <a:srgbClr val="FFFFFF"/>
                </a:solidFill>
              </a:defRPr>
            </a:lvl3pPr>
            <a:lvl4pPr lvl="3" algn="r" rtl="0">
              <a:spcBef>
                <a:spcPts val="0"/>
              </a:spcBef>
              <a:spcAft>
                <a:spcPts val="0"/>
              </a:spcAft>
              <a:buClr>
                <a:srgbClr val="FFFFFF"/>
              </a:buClr>
              <a:buSzPts val="2800"/>
              <a:buNone/>
              <a:defRPr>
                <a:solidFill>
                  <a:srgbClr val="FFFFFF"/>
                </a:solidFill>
              </a:defRPr>
            </a:lvl4pPr>
            <a:lvl5pPr lvl="4" algn="r" rtl="0">
              <a:spcBef>
                <a:spcPts val="0"/>
              </a:spcBef>
              <a:spcAft>
                <a:spcPts val="0"/>
              </a:spcAft>
              <a:buClr>
                <a:srgbClr val="FFFFFF"/>
              </a:buClr>
              <a:buSzPts val="2800"/>
              <a:buNone/>
              <a:defRPr>
                <a:solidFill>
                  <a:srgbClr val="FFFFFF"/>
                </a:solidFill>
              </a:defRPr>
            </a:lvl5pPr>
            <a:lvl6pPr lvl="5" algn="r" rtl="0">
              <a:spcBef>
                <a:spcPts val="0"/>
              </a:spcBef>
              <a:spcAft>
                <a:spcPts val="0"/>
              </a:spcAft>
              <a:buClr>
                <a:srgbClr val="FFFFFF"/>
              </a:buClr>
              <a:buSzPts val="2800"/>
              <a:buNone/>
              <a:defRPr>
                <a:solidFill>
                  <a:srgbClr val="FFFFFF"/>
                </a:solidFill>
              </a:defRPr>
            </a:lvl6pPr>
            <a:lvl7pPr lvl="6" algn="r" rtl="0">
              <a:spcBef>
                <a:spcPts val="0"/>
              </a:spcBef>
              <a:spcAft>
                <a:spcPts val="0"/>
              </a:spcAft>
              <a:buClr>
                <a:srgbClr val="FFFFFF"/>
              </a:buClr>
              <a:buSzPts val="2800"/>
              <a:buNone/>
              <a:defRPr>
                <a:solidFill>
                  <a:srgbClr val="FFFFFF"/>
                </a:solidFill>
              </a:defRPr>
            </a:lvl7pPr>
            <a:lvl8pPr lvl="7" algn="r" rtl="0">
              <a:spcBef>
                <a:spcPts val="0"/>
              </a:spcBef>
              <a:spcAft>
                <a:spcPts val="0"/>
              </a:spcAft>
              <a:buClr>
                <a:srgbClr val="FFFFFF"/>
              </a:buClr>
              <a:buSzPts val="2800"/>
              <a:buNone/>
              <a:defRPr>
                <a:solidFill>
                  <a:srgbClr val="FFFFFF"/>
                </a:solidFill>
              </a:defRPr>
            </a:lvl8pPr>
            <a:lvl9pPr lvl="8" algn="r" rtl="0">
              <a:spcBef>
                <a:spcPts val="0"/>
              </a:spcBef>
              <a:spcAft>
                <a:spcPts val="0"/>
              </a:spcAft>
              <a:buClr>
                <a:srgbClr val="FFFFFF"/>
              </a:buClr>
              <a:buSzPts val="2800"/>
              <a:buNone/>
              <a:defRPr>
                <a:solidFill>
                  <a:srgbClr val="FFFFFF"/>
                </a:solidFill>
              </a:defRPr>
            </a:lvl9pPr>
          </a:lstStyle>
          <a:p>
            <a:endParaRPr/>
          </a:p>
        </p:txBody>
      </p:sp>
      <p:sp>
        <p:nvSpPr>
          <p:cNvPr id="237" name="Google Shape;237;p32"/>
          <p:cNvSpPr/>
          <p:nvPr/>
        </p:nvSpPr>
        <p:spPr>
          <a:xfrm flipH="1">
            <a:off x="0" y="0"/>
            <a:ext cx="402000" cy="68580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41664940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Diseño personalizado 2 1">
  <p:cSld name="Diseño personalizado 2 1">
    <p:spTree>
      <p:nvGrpSpPr>
        <p:cNvPr id="1" name="Shape 238"/>
        <p:cNvGrpSpPr/>
        <p:nvPr/>
      </p:nvGrpSpPr>
      <p:grpSpPr>
        <a:xfrm>
          <a:off x="0" y="0"/>
          <a:ext cx="0" cy="0"/>
          <a:chOff x="0" y="0"/>
          <a:chExt cx="0" cy="0"/>
        </a:xfrm>
      </p:grpSpPr>
      <p:sp>
        <p:nvSpPr>
          <p:cNvPr id="239" name="Google Shape;239;p33"/>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s" smtClean="0"/>
              <a:pPr/>
              <a:t>‹#›</a:t>
            </a:fld>
            <a:endParaRPr lang="es"/>
          </a:p>
        </p:txBody>
      </p:sp>
      <p:sp>
        <p:nvSpPr>
          <p:cNvPr id="240" name="Google Shape;240;p33"/>
          <p:cNvSpPr/>
          <p:nvPr/>
        </p:nvSpPr>
        <p:spPr>
          <a:xfrm>
            <a:off x="0" y="-19567"/>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41" name="Google Shape;241;p33"/>
          <p:cNvSpPr/>
          <p:nvPr/>
        </p:nvSpPr>
        <p:spPr>
          <a:xfrm>
            <a:off x="0" y="1304433"/>
            <a:ext cx="12192000" cy="42296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008275"/>
              </a:solidFill>
            </a:endParaRPr>
          </a:p>
        </p:txBody>
      </p:sp>
      <p:sp>
        <p:nvSpPr>
          <p:cNvPr id="242" name="Google Shape;242;p33"/>
          <p:cNvSpPr txBox="1">
            <a:spLocks noGrp="1"/>
          </p:cNvSpPr>
          <p:nvPr>
            <p:ph type="title"/>
          </p:nvPr>
        </p:nvSpPr>
        <p:spPr>
          <a:xfrm>
            <a:off x="2235399" y="2831200"/>
            <a:ext cx="3796000" cy="11956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FFFFFF"/>
              </a:buClr>
              <a:buSzPts val="2800"/>
              <a:buNone/>
              <a:defRPr>
                <a:solidFill>
                  <a:srgbClr val="FFFFFF"/>
                </a:solidFill>
              </a:defRPr>
            </a:lvl1pPr>
            <a:lvl2pPr lvl="1" algn="r" rtl="0">
              <a:spcBef>
                <a:spcPts val="0"/>
              </a:spcBef>
              <a:spcAft>
                <a:spcPts val="0"/>
              </a:spcAft>
              <a:buClr>
                <a:srgbClr val="FFFFFF"/>
              </a:buClr>
              <a:buSzPts val="2800"/>
              <a:buNone/>
              <a:defRPr>
                <a:solidFill>
                  <a:srgbClr val="FFFFFF"/>
                </a:solidFill>
              </a:defRPr>
            </a:lvl2pPr>
            <a:lvl3pPr lvl="2" algn="r" rtl="0">
              <a:spcBef>
                <a:spcPts val="0"/>
              </a:spcBef>
              <a:spcAft>
                <a:spcPts val="0"/>
              </a:spcAft>
              <a:buClr>
                <a:srgbClr val="FFFFFF"/>
              </a:buClr>
              <a:buSzPts val="2800"/>
              <a:buNone/>
              <a:defRPr>
                <a:solidFill>
                  <a:srgbClr val="FFFFFF"/>
                </a:solidFill>
              </a:defRPr>
            </a:lvl3pPr>
            <a:lvl4pPr lvl="3" algn="r" rtl="0">
              <a:spcBef>
                <a:spcPts val="0"/>
              </a:spcBef>
              <a:spcAft>
                <a:spcPts val="0"/>
              </a:spcAft>
              <a:buClr>
                <a:srgbClr val="FFFFFF"/>
              </a:buClr>
              <a:buSzPts val="2800"/>
              <a:buNone/>
              <a:defRPr>
                <a:solidFill>
                  <a:srgbClr val="FFFFFF"/>
                </a:solidFill>
              </a:defRPr>
            </a:lvl4pPr>
            <a:lvl5pPr lvl="4" algn="r" rtl="0">
              <a:spcBef>
                <a:spcPts val="0"/>
              </a:spcBef>
              <a:spcAft>
                <a:spcPts val="0"/>
              </a:spcAft>
              <a:buClr>
                <a:srgbClr val="FFFFFF"/>
              </a:buClr>
              <a:buSzPts val="2800"/>
              <a:buNone/>
              <a:defRPr>
                <a:solidFill>
                  <a:srgbClr val="FFFFFF"/>
                </a:solidFill>
              </a:defRPr>
            </a:lvl5pPr>
            <a:lvl6pPr lvl="5" algn="r" rtl="0">
              <a:spcBef>
                <a:spcPts val="0"/>
              </a:spcBef>
              <a:spcAft>
                <a:spcPts val="0"/>
              </a:spcAft>
              <a:buClr>
                <a:srgbClr val="FFFFFF"/>
              </a:buClr>
              <a:buSzPts val="2800"/>
              <a:buNone/>
              <a:defRPr>
                <a:solidFill>
                  <a:srgbClr val="FFFFFF"/>
                </a:solidFill>
              </a:defRPr>
            </a:lvl6pPr>
            <a:lvl7pPr lvl="6" algn="r" rtl="0">
              <a:spcBef>
                <a:spcPts val="0"/>
              </a:spcBef>
              <a:spcAft>
                <a:spcPts val="0"/>
              </a:spcAft>
              <a:buClr>
                <a:srgbClr val="FFFFFF"/>
              </a:buClr>
              <a:buSzPts val="2800"/>
              <a:buNone/>
              <a:defRPr>
                <a:solidFill>
                  <a:srgbClr val="FFFFFF"/>
                </a:solidFill>
              </a:defRPr>
            </a:lvl7pPr>
            <a:lvl8pPr lvl="7" algn="r" rtl="0">
              <a:spcBef>
                <a:spcPts val="0"/>
              </a:spcBef>
              <a:spcAft>
                <a:spcPts val="0"/>
              </a:spcAft>
              <a:buClr>
                <a:srgbClr val="FFFFFF"/>
              </a:buClr>
              <a:buSzPts val="2800"/>
              <a:buNone/>
              <a:defRPr>
                <a:solidFill>
                  <a:srgbClr val="FFFFFF"/>
                </a:solidFill>
              </a:defRPr>
            </a:lvl8pPr>
            <a:lvl9pPr lvl="8" algn="r" rtl="0">
              <a:spcBef>
                <a:spcPts val="0"/>
              </a:spcBef>
              <a:spcAft>
                <a:spcPts val="0"/>
              </a:spcAft>
              <a:buClr>
                <a:srgbClr val="FFFFFF"/>
              </a:buClr>
              <a:buSzPts val="2800"/>
              <a:buNone/>
              <a:defRPr>
                <a:solidFill>
                  <a:srgbClr val="FFFFFF"/>
                </a:solidFill>
              </a:defRPr>
            </a:lvl9pPr>
          </a:lstStyle>
          <a:p>
            <a:endParaRPr/>
          </a:p>
        </p:txBody>
      </p:sp>
      <p:sp>
        <p:nvSpPr>
          <p:cNvPr id="243" name="Google Shape;243;p33"/>
          <p:cNvSpPr txBox="1">
            <a:spLocks noGrp="1"/>
          </p:cNvSpPr>
          <p:nvPr>
            <p:ph type="subTitle" idx="1"/>
          </p:nvPr>
        </p:nvSpPr>
        <p:spPr>
          <a:xfrm flipH="1">
            <a:off x="6389696" y="2649000"/>
            <a:ext cx="3508000" cy="1560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FFFFFF"/>
              </a:buClr>
              <a:buSzPts val="1200"/>
              <a:buNone/>
              <a:defRPr>
                <a:solidFill>
                  <a:srgbClr val="FFFFFF"/>
                </a:solidFill>
              </a:defRPr>
            </a:lvl1pPr>
            <a:lvl2pPr lvl="1" rtl="0">
              <a:lnSpc>
                <a:spcPct val="100000"/>
              </a:lnSpc>
              <a:spcBef>
                <a:spcPts val="0"/>
              </a:spcBef>
              <a:spcAft>
                <a:spcPts val="0"/>
              </a:spcAft>
              <a:buClr>
                <a:srgbClr val="434343"/>
              </a:buClr>
              <a:buSzPts val="2800"/>
              <a:buNone/>
              <a:defRPr sz="3733">
                <a:solidFill>
                  <a:srgbClr val="434343"/>
                </a:solidFill>
              </a:defRPr>
            </a:lvl2pPr>
            <a:lvl3pPr lvl="2" rtl="0">
              <a:lnSpc>
                <a:spcPct val="100000"/>
              </a:lnSpc>
              <a:spcBef>
                <a:spcPts val="0"/>
              </a:spcBef>
              <a:spcAft>
                <a:spcPts val="0"/>
              </a:spcAft>
              <a:buClr>
                <a:srgbClr val="434343"/>
              </a:buClr>
              <a:buSzPts val="2800"/>
              <a:buNone/>
              <a:defRPr sz="3733">
                <a:solidFill>
                  <a:srgbClr val="434343"/>
                </a:solidFill>
              </a:defRPr>
            </a:lvl3pPr>
            <a:lvl4pPr lvl="3" rtl="0">
              <a:lnSpc>
                <a:spcPct val="100000"/>
              </a:lnSpc>
              <a:spcBef>
                <a:spcPts val="0"/>
              </a:spcBef>
              <a:spcAft>
                <a:spcPts val="0"/>
              </a:spcAft>
              <a:buClr>
                <a:srgbClr val="434343"/>
              </a:buClr>
              <a:buSzPts val="2800"/>
              <a:buNone/>
              <a:defRPr sz="3733">
                <a:solidFill>
                  <a:srgbClr val="434343"/>
                </a:solidFill>
              </a:defRPr>
            </a:lvl4pPr>
            <a:lvl5pPr lvl="4" rtl="0">
              <a:lnSpc>
                <a:spcPct val="100000"/>
              </a:lnSpc>
              <a:spcBef>
                <a:spcPts val="0"/>
              </a:spcBef>
              <a:spcAft>
                <a:spcPts val="0"/>
              </a:spcAft>
              <a:buClr>
                <a:srgbClr val="434343"/>
              </a:buClr>
              <a:buSzPts val="2800"/>
              <a:buNone/>
              <a:defRPr sz="3733">
                <a:solidFill>
                  <a:srgbClr val="434343"/>
                </a:solidFill>
              </a:defRPr>
            </a:lvl5pPr>
            <a:lvl6pPr lvl="5" rtl="0">
              <a:lnSpc>
                <a:spcPct val="100000"/>
              </a:lnSpc>
              <a:spcBef>
                <a:spcPts val="0"/>
              </a:spcBef>
              <a:spcAft>
                <a:spcPts val="0"/>
              </a:spcAft>
              <a:buClr>
                <a:srgbClr val="434343"/>
              </a:buClr>
              <a:buSzPts val="2800"/>
              <a:buNone/>
              <a:defRPr sz="3733">
                <a:solidFill>
                  <a:srgbClr val="434343"/>
                </a:solidFill>
              </a:defRPr>
            </a:lvl6pPr>
            <a:lvl7pPr lvl="6" rtl="0">
              <a:lnSpc>
                <a:spcPct val="100000"/>
              </a:lnSpc>
              <a:spcBef>
                <a:spcPts val="0"/>
              </a:spcBef>
              <a:spcAft>
                <a:spcPts val="0"/>
              </a:spcAft>
              <a:buClr>
                <a:srgbClr val="434343"/>
              </a:buClr>
              <a:buSzPts val="2800"/>
              <a:buNone/>
              <a:defRPr sz="3733">
                <a:solidFill>
                  <a:srgbClr val="434343"/>
                </a:solidFill>
              </a:defRPr>
            </a:lvl7pPr>
            <a:lvl8pPr lvl="7" rtl="0">
              <a:lnSpc>
                <a:spcPct val="100000"/>
              </a:lnSpc>
              <a:spcBef>
                <a:spcPts val="0"/>
              </a:spcBef>
              <a:spcAft>
                <a:spcPts val="0"/>
              </a:spcAft>
              <a:buClr>
                <a:srgbClr val="434343"/>
              </a:buClr>
              <a:buSzPts val="2800"/>
              <a:buNone/>
              <a:defRPr sz="3733">
                <a:solidFill>
                  <a:srgbClr val="434343"/>
                </a:solidFill>
              </a:defRPr>
            </a:lvl8pPr>
            <a:lvl9pPr lvl="8" rtl="0">
              <a:lnSpc>
                <a:spcPct val="100000"/>
              </a:lnSpc>
              <a:spcBef>
                <a:spcPts val="0"/>
              </a:spcBef>
              <a:spcAft>
                <a:spcPts val="0"/>
              </a:spcAft>
              <a:buClr>
                <a:srgbClr val="434343"/>
              </a:buClr>
              <a:buSzPts val="2800"/>
              <a:buNone/>
              <a:defRPr sz="3733">
                <a:solidFill>
                  <a:srgbClr val="434343"/>
                </a:solidFill>
              </a:defRPr>
            </a:lvl9pPr>
          </a:lstStyle>
          <a:p>
            <a:endParaRPr/>
          </a:p>
        </p:txBody>
      </p:sp>
      <p:sp>
        <p:nvSpPr>
          <p:cNvPr id="244" name="Google Shape;244;p33"/>
          <p:cNvSpPr/>
          <p:nvPr/>
        </p:nvSpPr>
        <p:spPr>
          <a:xfrm flipH="1">
            <a:off x="0" y="0"/>
            <a:ext cx="6170400" cy="4132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38828867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Diseño personalizado 2 1 1">
  <p:cSld name="Diseño personalizado 2 1 1">
    <p:spTree>
      <p:nvGrpSpPr>
        <p:cNvPr id="1" name="Shape 245"/>
        <p:cNvGrpSpPr/>
        <p:nvPr/>
      </p:nvGrpSpPr>
      <p:grpSpPr>
        <a:xfrm>
          <a:off x="0" y="0"/>
          <a:ext cx="0" cy="0"/>
          <a:chOff x="0" y="0"/>
          <a:chExt cx="0" cy="0"/>
        </a:xfrm>
      </p:grpSpPr>
      <p:sp>
        <p:nvSpPr>
          <p:cNvPr id="246" name="Google Shape;246;p34"/>
          <p:cNvSpPr/>
          <p:nvPr/>
        </p:nvSpPr>
        <p:spPr>
          <a:xfrm>
            <a:off x="0" y="-19567"/>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47" name="Google Shape;247;p34"/>
          <p:cNvSpPr/>
          <p:nvPr/>
        </p:nvSpPr>
        <p:spPr>
          <a:xfrm>
            <a:off x="0" y="1304433"/>
            <a:ext cx="12192000" cy="42296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008275"/>
              </a:solidFill>
            </a:endParaRPr>
          </a:p>
        </p:txBody>
      </p:sp>
      <p:sp>
        <p:nvSpPr>
          <p:cNvPr id="248" name="Google Shape;248;p34"/>
          <p:cNvSpPr txBox="1">
            <a:spLocks noGrp="1"/>
          </p:cNvSpPr>
          <p:nvPr>
            <p:ph type="title"/>
          </p:nvPr>
        </p:nvSpPr>
        <p:spPr>
          <a:xfrm flipH="1">
            <a:off x="6021456" y="2831200"/>
            <a:ext cx="3796000" cy="11956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FFFFF"/>
              </a:buClr>
              <a:buSzPts val="2800"/>
              <a:buNone/>
              <a:defRPr>
                <a:solidFill>
                  <a:srgbClr val="FFFFFF"/>
                </a:solidFill>
              </a:defRPr>
            </a:lvl1pPr>
            <a:lvl2pPr lvl="1" algn="r" rtl="0">
              <a:spcBef>
                <a:spcPts val="0"/>
              </a:spcBef>
              <a:spcAft>
                <a:spcPts val="0"/>
              </a:spcAft>
              <a:buClr>
                <a:srgbClr val="FFFFFF"/>
              </a:buClr>
              <a:buSzPts val="2800"/>
              <a:buNone/>
              <a:defRPr>
                <a:solidFill>
                  <a:srgbClr val="FFFFFF"/>
                </a:solidFill>
              </a:defRPr>
            </a:lvl2pPr>
            <a:lvl3pPr lvl="2" algn="r" rtl="0">
              <a:spcBef>
                <a:spcPts val="0"/>
              </a:spcBef>
              <a:spcAft>
                <a:spcPts val="0"/>
              </a:spcAft>
              <a:buClr>
                <a:srgbClr val="FFFFFF"/>
              </a:buClr>
              <a:buSzPts val="2800"/>
              <a:buNone/>
              <a:defRPr>
                <a:solidFill>
                  <a:srgbClr val="FFFFFF"/>
                </a:solidFill>
              </a:defRPr>
            </a:lvl3pPr>
            <a:lvl4pPr lvl="3" algn="r" rtl="0">
              <a:spcBef>
                <a:spcPts val="0"/>
              </a:spcBef>
              <a:spcAft>
                <a:spcPts val="0"/>
              </a:spcAft>
              <a:buClr>
                <a:srgbClr val="FFFFFF"/>
              </a:buClr>
              <a:buSzPts val="2800"/>
              <a:buNone/>
              <a:defRPr>
                <a:solidFill>
                  <a:srgbClr val="FFFFFF"/>
                </a:solidFill>
              </a:defRPr>
            </a:lvl4pPr>
            <a:lvl5pPr lvl="4" algn="r" rtl="0">
              <a:spcBef>
                <a:spcPts val="0"/>
              </a:spcBef>
              <a:spcAft>
                <a:spcPts val="0"/>
              </a:spcAft>
              <a:buClr>
                <a:srgbClr val="FFFFFF"/>
              </a:buClr>
              <a:buSzPts val="2800"/>
              <a:buNone/>
              <a:defRPr>
                <a:solidFill>
                  <a:srgbClr val="FFFFFF"/>
                </a:solidFill>
              </a:defRPr>
            </a:lvl5pPr>
            <a:lvl6pPr lvl="5" algn="r" rtl="0">
              <a:spcBef>
                <a:spcPts val="0"/>
              </a:spcBef>
              <a:spcAft>
                <a:spcPts val="0"/>
              </a:spcAft>
              <a:buClr>
                <a:srgbClr val="FFFFFF"/>
              </a:buClr>
              <a:buSzPts val="2800"/>
              <a:buNone/>
              <a:defRPr>
                <a:solidFill>
                  <a:srgbClr val="FFFFFF"/>
                </a:solidFill>
              </a:defRPr>
            </a:lvl6pPr>
            <a:lvl7pPr lvl="6" algn="r" rtl="0">
              <a:spcBef>
                <a:spcPts val="0"/>
              </a:spcBef>
              <a:spcAft>
                <a:spcPts val="0"/>
              </a:spcAft>
              <a:buClr>
                <a:srgbClr val="FFFFFF"/>
              </a:buClr>
              <a:buSzPts val="2800"/>
              <a:buNone/>
              <a:defRPr>
                <a:solidFill>
                  <a:srgbClr val="FFFFFF"/>
                </a:solidFill>
              </a:defRPr>
            </a:lvl7pPr>
            <a:lvl8pPr lvl="7" algn="r" rtl="0">
              <a:spcBef>
                <a:spcPts val="0"/>
              </a:spcBef>
              <a:spcAft>
                <a:spcPts val="0"/>
              </a:spcAft>
              <a:buClr>
                <a:srgbClr val="FFFFFF"/>
              </a:buClr>
              <a:buSzPts val="2800"/>
              <a:buNone/>
              <a:defRPr>
                <a:solidFill>
                  <a:srgbClr val="FFFFFF"/>
                </a:solidFill>
              </a:defRPr>
            </a:lvl8pPr>
            <a:lvl9pPr lvl="8" algn="r" rtl="0">
              <a:spcBef>
                <a:spcPts val="0"/>
              </a:spcBef>
              <a:spcAft>
                <a:spcPts val="0"/>
              </a:spcAft>
              <a:buClr>
                <a:srgbClr val="FFFFFF"/>
              </a:buClr>
              <a:buSzPts val="2800"/>
              <a:buNone/>
              <a:defRPr>
                <a:solidFill>
                  <a:srgbClr val="FFFFFF"/>
                </a:solidFill>
              </a:defRPr>
            </a:lvl9pPr>
          </a:lstStyle>
          <a:p>
            <a:endParaRPr/>
          </a:p>
        </p:txBody>
      </p:sp>
      <p:sp>
        <p:nvSpPr>
          <p:cNvPr id="249" name="Google Shape;249;p34"/>
          <p:cNvSpPr txBox="1">
            <a:spLocks noGrp="1"/>
          </p:cNvSpPr>
          <p:nvPr>
            <p:ph type="subTitle" idx="1"/>
          </p:nvPr>
        </p:nvSpPr>
        <p:spPr>
          <a:xfrm>
            <a:off x="2374549" y="2649000"/>
            <a:ext cx="3288400" cy="15600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rgbClr val="FFFFFF"/>
              </a:buClr>
              <a:buSzPts val="1200"/>
              <a:buNone/>
              <a:defRPr>
                <a:solidFill>
                  <a:srgbClr val="FFFFFF"/>
                </a:solidFill>
              </a:defRPr>
            </a:lvl1pPr>
            <a:lvl2pPr lvl="1" rtl="0">
              <a:lnSpc>
                <a:spcPct val="100000"/>
              </a:lnSpc>
              <a:spcBef>
                <a:spcPts val="0"/>
              </a:spcBef>
              <a:spcAft>
                <a:spcPts val="0"/>
              </a:spcAft>
              <a:buClr>
                <a:srgbClr val="434343"/>
              </a:buClr>
              <a:buSzPts val="2800"/>
              <a:buNone/>
              <a:defRPr sz="3733">
                <a:solidFill>
                  <a:srgbClr val="434343"/>
                </a:solidFill>
              </a:defRPr>
            </a:lvl2pPr>
            <a:lvl3pPr lvl="2" rtl="0">
              <a:lnSpc>
                <a:spcPct val="100000"/>
              </a:lnSpc>
              <a:spcBef>
                <a:spcPts val="0"/>
              </a:spcBef>
              <a:spcAft>
                <a:spcPts val="0"/>
              </a:spcAft>
              <a:buClr>
                <a:srgbClr val="434343"/>
              </a:buClr>
              <a:buSzPts val="2800"/>
              <a:buNone/>
              <a:defRPr sz="3733">
                <a:solidFill>
                  <a:srgbClr val="434343"/>
                </a:solidFill>
              </a:defRPr>
            </a:lvl3pPr>
            <a:lvl4pPr lvl="3" rtl="0">
              <a:lnSpc>
                <a:spcPct val="100000"/>
              </a:lnSpc>
              <a:spcBef>
                <a:spcPts val="0"/>
              </a:spcBef>
              <a:spcAft>
                <a:spcPts val="0"/>
              </a:spcAft>
              <a:buClr>
                <a:srgbClr val="434343"/>
              </a:buClr>
              <a:buSzPts val="2800"/>
              <a:buNone/>
              <a:defRPr sz="3733">
                <a:solidFill>
                  <a:srgbClr val="434343"/>
                </a:solidFill>
              </a:defRPr>
            </a:lvl4pPr>
            <a:lvl5pPr lvl="4" rtl="0">
              <a:lnSpc>
                <a:spcPct val="100000"/>
              </a:lnSpc>
              <a:spcBef>
                <a:spcPts val="0"/>
              </a:spcBef>
              <a:spcAft>
                <a:spcPts val="0"/>
              </a:spcAft>
              <a:buClr>
                <a:srgbClr val="434343"/>
              </a:buClr>
              <a:buSzPts val="2800"/>
              <a:buNone/>
              <a:defRPr sz="3733">
                <a:solidFill>
                  <a:srgbClr val="434343"/>
                </a:solidFill>
              </a:defRPr>
            </a:lvl5pPr>
            <a:lvl6pPr lvl="5" rtl="0">
              <a:lnSpc>
                <a:spcPct val="100000"/>
              </a:lnSpc>
              <a:spcBef>
                <a:spcPts val="0"/>
              </a:spcBef>
              <a:spcAft>
                <a:spcPts val="0"/>
              </a:spcAft>
              <a:buClr>
                <a:srgbClr val="434343"/>
              </a:buClr>
              <a:buSzPts val="2800"/>
              <a:buNone/>
              <a:defRPr sz="3733">
                <a:solidFill>
                  <a:srgbClr val="434343"/>
                </a:solidFill>
              </a:defRPr>
            </a:lvl6pPr>
            <a:lvl7pPr lvl="6" rtl="0">
              <a:lnSpc>
                <a:spcPct val="100000"/>
              </a:lnSpc>
              <a:spcBef>
                <a:spcPts val="0"/>
              </a:spcBef>
              <a:spcAft>
                <a:spcPts val="0"/>
              </a:spcAft>
              <a:buClr>
                <a:srgbClr val="434343"/>
              </a:buClr>
              <a:buSzPts val="2800"/>
              <a:buNone/>
              <a:defRPr sz="3733">
                <a:solidFill>
                  <a:srgbClr val="434343"/>
                </a:solidFill>
              </a:defRPr>
            </a:lvl7pPr>
            <a:lvl8pPr lvl="7" rtl="0">
              <a:lnSpc>
                <a:spcPct val="100000"/>
              </a:lnSpc>
              <a:spcBef>
                <a:spcPts val="0"/>
              </a:spcBef>
              <a:spcAft>
                <a:spcPts val="0"/>
              </a:spcAft>
              <a:buClr>
                <a:srgbClr val="434343"/>
              </a:buClr>
              <a:buSzPts val="2800"/>
              <a:buNone/>
              <a:defRPr sz="3733">
                <a:solidFill>
                  <a:srgbClr val="434343"/>
                </a:solidFill>
              </a:defRPr>
            </a:lvl8pPr>
            <a:lvl9pPr lvl="8" rtl="0">
              <a:lnSpc>
                <a:spcPct val="100000"/>
              </a:lnSpc>
              <a:spcBef>
                <a:spcPts val="0"/>
              </a:spcBef>
              <a:spcAft>
                <a:spcPts val="0"/>
              </a:spcAft>
              <a:buClr>
                <a:srgbClr val="434343"/>
              </a:buClr>
              <a:buSzPts val="2800"/>
              <a:buNone/>
              <a:defRPr sz="3733">
                <a:solidFill>
                  <a:srgbClr val="434343"/>
                </a:solidFill>
              </a:defRPr>
            </a:lvl9pPr>
          </a:lstStyle>
          <a:p>
            <a:endParaRPr/>
          </a:p>
        </p:txBody>
      </p:sp>
      <p:sp>
        <p:nvSpPr>
          <p:cNvPr id="250" name="Google Shape;250;p34"/>
          <p:cNvSpPr/>
          <p:nvPr/>
        </p:nvSpPr>
        <p:spPr>
          <a:xfrm flipH="1">
            <a:off x="6021600" y="0"/>
            <a:ext cx="6170400" cy="4132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15972017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Diseño personalizado 2 1 1 1 1">
  <p:cSld name="Diseño personalizado 2 1 1 1 1">
    <p:spTree>
      <p:nvGrpSpPr>
        <p:cNvPr id="1" name="Shape 251"/>
        <p:cNvGrpSpPr/>
        <p:nvPr/>
      </p:nvGrpSpPr>
      <p:grpSpPr>
        <a:xfrm>
          <a:off x="0" y="0"/>
          <a:ext cx="0" cy="0"/>
          <a:chOff x="0" y="0"/>
          <a:chExt cx="0" cy="0"/>
        </a:xfrm>
      </p:grpSpPr>
      <p:sp>
        <p:nvSpPr>
          <p:cNvPr id="252" name="Google Shape;252;p35"/>
          <p:cNvSpPr/>
          <p:nvPr/>
        </p:nvSpPr>
        <p:spPr>
          <a:xfrm>
            <a:off x="0" y="-19567"/>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3" name="Google Shape;253;p35"/>
          <p:cNvSpPr/>
          <p:nvPr/>
        </p:nvSpPr>
        <p:spPr>
          <a:xfrm>
            <a:off x="0" y="1304433"/>
            <a:ext cx="12192000" cy="42296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008275"/>
              </a:solidFill>
            </a:endParaRPr>
          </a:p>
        </p:txBody>
      </p:sp>
      <p:sp>
        <p:nvSpPr>
          <p:cNvPr id="254" name="Google Shape;254;p35"/>
          <p:cNvSpPr txBox="1">
            <a:spLocks noGrp="1"/>
          </p:cNvSpPr>
          <p:nvPr>
            <p:ph type="title"/>
          </p:nvPr>
        </p:nvSpPr>
        <p:spPr>
          <a:xfrm flipH="1">
            <a:off x="2491609" y="2831200"/>
            <a:ext cx="7208800" cy="1195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4800"/>
              <a:buNone/>
              <a:defRPr sz="6400">
                <a:solidFill>
                  <a:srgbClr val="FFFFFF"/>
                </a:solidFill>
              </a:defRPr>
            </a:lvl1pPr>
            <a:lvl2pPr lvl="1" algn="r" rtl="0">
              <a:spcBef>
                <a:spcPts val="0"/>
              </a:spcBef>
              <a:spcAft>
                <a:spcPts val="0"/>
              </a:spcAft>
              <a:buClr>
                <a:srgbClr val="FFFFFF"/>
              </a:buClr>
              <a:buSzPts val="2800"/>
              <a:buNone/>
              <a:defRPr>
                <a:solidFill>
                  <a:srgbClr val="FFFFFF"/>
                </a:solidFill>
              </a:defRPr>
            </a:lvl2pPr>
            <a:lvl3pPr lvl="2" algn="r" rtl="0">
              <a:spcBef>
                <a:spcPts val="0"/>
              </a:spcBef>
              <a:spcAft>
                <a:spcPts val="0"/>
              </a:spcAft>
              <a:buClr>
                <a:srgbClr val="FFFFFF"/>
              </a:buClr>
              <a:buSzPts val="2800"/>
              <a:buNone/>
              <a:defRPr>
                <a:solidFill>
                  <a:srgbClr val="FFFFFF"/>
                </a:solidFill>
              </a:defRPr>
            </a:lvl3pPr>
            <a:lvl4pPr lvl="3" algn="r" rtl="0">
              <a:spcBef>
                <a:spcPts val="0"/>
              </a:spcBef>
              <a:spcAft>
                <a:spcPts val="0"/>
              </a:spcAft>
              <a:buClr>
                <a:srgbClr val="FFFFFF"/>
              </a:buClr>
              <a:buSzPts val="2800"/>
              <a:buNone/>
              <a:defRPr>
                <a:solidFill>
                  <a:srgbClr val="FFFFFF"/>
                </a:solidFill>
              </a:defRPr>
            </a:lvl4pPr>
            <a:lvl5pPr lvl="4" algn="r" rtl="0">
              <a:spcBef>
                <a:spcPts val="0"/>
              </a:spcBef>
              <a:spcAft>
                <a:spcPts val="0"/>
              </a:spcAft>
              <a:buClr>
                <a:srgbClr val="FFFFFF"/>
              </a:buClr>
              <a:buSzPts val="2800"/>
              <a:buNone/>
              <a:defRPr>
                <a:solidFill>
                  <a:srgbClr val="FFFFFF"/>
                </a:solidFill>
              </a:defRPr>
            </a:lvl5pPr>
            <a:lvl6pPr lvl="5" algn="r" rtl="0">
              <a:spcBef>
                <a:spcPts val="0"/>
              </a:spcBef>
              <a:spcAft>
                <a:spcPts val="0"/>
              </a:spcAft>
              <a:buClr>
                <a:srgbClr val="FFFFFF"/>
              </a:buClr>
              <a:buSzPts val="2800"/>
              <a:buNone/>
              <a:defRPr>
                <a:solidFill>
                  <a:srgbClr val="FFFFFF"/>
                </a:solidFill>
              </a:defRPr>
            </a:lvl6pPr>
            <a:lvl7pPr lvl="6" algn="r" rtl="0">
              <a:spcBef>
                <a:spcPts val="0"/>
              </a:spcBef>
              <a:spcAft>
                <a:spcPts val="0"/>
              </a:spcAft>
              <a:buClr>
                <a:srgbClr val="FFFFFF"/>
              </a:buClr>
              <a:buSzPts val="2800"/>
              <a:buNone/>
              <a:defRPr>
                <a:solidFill>
                  <a:srgbClr val="FFFFFF"/>
                </a:solidFill>
              </a:defRPr>
            </a:lvl7pPr>
            <a:lvl8pPr lvl="7" algn="r" rtl="0">
              <a:spcBef>
                <a:spcPts val="0"/>
              </a:spcBef>
              <a:spcAft>
                <a:spcPts val="0"/>
              </a:spcAft>
              <a:buClr>
                <a:srgbClr val="FFFFFF"/>
              </a:buClr>
              <a:buSzPts val="2800"/>
              <a:buNone/>
              <a:defRPr>
                <a:solidFill>
                  <a:srgbClr val="FFFFFF"/>
                </a:solidFill>
              </a:defRPr>
            </a:lvl8pPr>
            <a:lvl9pPr lvl="8" algn="r" rtl="0">
              <a:spcBef>
                <a:spcPts val="0"/>
              </a:spcBef>
              <a:spcAft>
                <a:spcPts val="0"/>
              </a:spcAft>
              <a:buClr>
                <a:srgbClr val="FFFFFF"/>
              </a:buClr>
              <a:buSzPts val="2800"/>
              <a:buNone/>
              <a:defRPr>
                <a:solidFill>
                  <a:srgbClr val="FFFFFF"/>
                </a:solidFill>
              </a:defRPr>
            </a:lvl9pPr>
          </a:lstStyle>
          <a:p>
            <a:endParaRPr/>
          </a:p>
        </p:txBody>
      </p:sp>
    </p:spTree>
    <p:extLst>
      <p:ext uri="{BB962C8B-B14F-4D97-AF65-F5344CB8AC3E}">
        <p14:creationId xmlns:p14="http://schemas.microsoft.com/office/powerpoint/2010/main" val="13186590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WO COLUMNS" type="titleOnly">
  <p:cSld name="TWO COLUMNS">
    <p:bg>
      <p:bgPr>
        <a:noFill/>
        <a:effectLst/>
      </p:bgPr>
    </p:bg>
    <p:spTree>
      <p:nvGrpSpPr>
        <p:cNvPr id="1" name="Shape 255"/>
        <p:cNvGrpSpPr/>
        <p:nvPr/>
      </p:nvGrpSpPr>
      <p:grpSpPr>
        <a:xfrm>
          <a:off x="0" y="0"/>
          <a:ext cx="0" cy="0"/>
          <a:chOff x="0" y="0"/>
          <a:chExt cx="0" cy="0"/>
        </a:xfrm>
      </p:grpSpPr>
      <p:sp>
        <p:nvSpPr>
          <p:cNvPr id="256" name="Google Shape;256;p36"/>
          <p:cNvSpPr/>
          <p:nvPr/>
        </p:nvSpPr>
        <p:spPr>
          <a:xfrm>
            <a:off x="6080567" y="628633"/>
            <a:ext cx="6116400" cy="56008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7" name="Google Shape;257;p36"/>
          <p:cNvSpPr/>
          <p:nvPr/>
        </p:nvSpPr>
        <p:spPr>
          <a:xfrm>
            <a:off x="-10000" y="628633"/>
            <a:ext cx="6116400" cy="56008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8" name="Google Shape;258;p36"/>
          <p:cNvSpPr txBox="1">
            <a:spLocks noGrp="1"/>
          </p:cNvSpPr>
          <p:nvPr>
            <p:ph type="ctrTitle"/>
          </p:nvPr>
        </p:nvSpPr>
        <p:spPr>
          <a:xfrm>
            <a:off x="1012167" y="800267"/>
            <a:ext cx="4458400" cy="12616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FFFFF"/>
              </a:buClr>
              <a:buSzPts val="3000"/>
              <a:buNone/>
              <a:defRPr sz="4000">
                <a:solidFill>
                  <a:srgbClr val="FFFFFF"/>
                </a:solidFill>
              </a:defRPr>
            </a:lvl1pPr>
            <a:lvl2pPr lvl="1" algn="r" rtl="0">
              <a:spcBef>
                <a:spcPts val="0"/>
              </a:spcBef>
              <a:spcAft>
                <a:spcPts val="0"/>
              </a:spcAft>
              <a:buClr>
                <a:srgbClr val="FFFFFF"/>
              </a:buClr>
              <a:buSzPts val="1800"/>
              <a:buNone/>
              <a:defRPr sz="2400">
                <a:solidFill>
                  <a:srgbClr val="FFFFFF"/>
                </a:solidFill>
              </a:defRPr>
            </a:lvl2pPr>
            <a:lvl3pPr lvl="2" algn="r" rtl="0">
              <a:spcBef>
                <a:spcPts val="0"/>
              </a:spcBef>
              <a:spcAft>
                <a:spcPts val="0"/>
              </a:spcAft>
              <a:buClr>
                <a:srgbClr val="FFFFFF"/>
              </a:buClr>
              <a:buSzPts val="1800"/>
              <a:buNone/>
              <a:defRPr sz="2400">
                <a:solidFill>
                  <a:srgbClr val="FFFFFF"/>
                </a:solidFill>
              </a:defRPr>
            </a:lvl3pPr>
            <a:lvl4pPr lvl="3" algn="r" rtl="0">
              <a:spcBef>
                <a:spcPts val="0"/>
              </a:spcBef>
              <a:spcAft>
                <a:spcPts val="0"/>
              </a:spcAft>
              <a:buClr>
                <a:srgbClr val="FFFFFF"/>
              </a:buClr>
              <a:buSzPts val="1800"/>
              <a:buNone/>
              <a:defRPr sz="2400">
                <a:solidFill>
                  <a:srgbClr val="FFFFFF"/>
                </a:solidFill>
              </a:defRPr>
            </a:lvl4pPr>
            <a:lvl5pPr lvl="4" algn="r" rtl="0">
              <a:spcBef>
                <a:spcPts val="0"/>
              </a:spcBef>
              <a:spcAft>
                <a:spcPts val="0"/>
              </a:spcAft>
              <a:buClr>
                <a:srgbClr val="FFFFFF"/>
              </a:buClr>
              <a:buSzPts val="1800"/>
              <a:buNone/>
              <a:defRPr sz="2400">
                <a:solidFill>
                  <a:srgbClr val="FFFFFF"/>
                </a:solidFill>
              </a:defRPr>
            </a:lvl5pPr>
            <a:lvl6pPr lvl="5" algn="r" rtl="0">
              <a:spcBef>
                <a:spcPts val="0"/>
              </a:spcBef>
              <a:spcAft>
                <a:spcPts val="0"/>
              </a:spcAft>
              <a:buClr>
                <a:srgbClr val="FFFFFF"/>
              </a:buClr>
              <a:buSzPts val="1800"/>
              <a:buNone/>
              <a:defRPr sz="2400">
                <a:solidFill>
                  <a:srgbClr val="FFFFFF"/>
                </a:solidFill>
              </a:defRPr>
            </a:lvl6pPr>
            <a:lvl7pPr lvl="6" algn="r" rtl="0">
              <a:spcBef>
                <a:spcPts val="0"/>
              </a:spcBef>
              <a:spcAft>
                <a:spcPts val="0"/>
              </a:spcAft>
              <a:buClr>
                <a:srgbClr val="FFFFFF"/>
              </a:buClr>
              <a:buSzPts val="1800"/>
              <a:buNone/>
              <a:defRPr sz="2400">
                <a:solidFill>
                  <a:srgbClr val="FFFFFF"/>
                </a:solidFill>
              </a:defRPr>
            </a:lvl7pPr>
            <a:lvl8pPr lvl="7" algn="r" rtl="0">
              <a:spcBef>
                <a:spcPts val="0"/>
              </a:spcBef>
              <a:spcAft>
                <a:spcPts val="0"/>
              </a:spcAft>
              <a:buClr>
                <a:srgbClr val="FFFFFF"/>
              </a:buClr>
              <a:buSzPts val="1800"/>
              <a:buNone/>
              <a:defRPr sz="2400">
                <a:solidFill>
                  <a:srgbClr val="FFFFFF"/>
                </a:solidFill>
              </a:defRPr>
            </a:lvl8pPr>
            <a:lvl9pPr lvl="8" algn="r" rtl="0">
              <a:spcBef>
                <a:spcPts val="0"/>
              </a:spcBef>
              <a:spcAft>
                <a:spcPts val="0"/>
              </a:spcAft>
              <a:buClr>
                <a:srgbClr val="FFFFFF"/>
              </a:buClr>
              <a:buSzPts val="1800"/>
              <a:buNone/>
              <a:defRPr sz="2400">
                <a:solidFill>
                  <a:srgbClr val="FFFFFF"/>
                </a:solidFill>
              </a:defRPr>
            </a:lvl9pPr>
          </a:lstStyle>
          <a:p>
            <a:endParaRPr/>
          </a:p>
        </p:txBody>
      </p:sp>
      <p:sp>
        <p:nvSpPr>
          <p:cNvPr id="259" name="Google Shape;259;p36"/>
          <p:cNvSpPr txBox="1">
            <a:spLocks noGrp="1"/>
          </p:cNvSpPr>
          <p:nvPr>
            <p:ph type="subTitle" idx="1"/>
          </p:nvPr>
        </p:nvSpPr>
        <p:spPr>
          <a:xfrm>
            <a:off x="1012151" y="4043533"/>
            <a:ext cx="37296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260" name="Google Shape;260;p36"/>
          <p:cNvSpPr txBox="1">
            <a:spLocks noGrp="1"/>
          </p:cNvSpPr>
          <p:nvPr>
            <p:ph type="subTitle" idx="2"/>
          </p:nvPr>
        </p:nvSpPr>
        <p:spPr>
          <a:xfrm>
            <a:off x="7215817" y="4043533"/>
            <a:ext cx="37296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261" name="Google Shape;261;p36"/>
          <p:cNvSpPr txBox="1">
            <a:spLocks noGrp="1"/>
          </p:cNvSpPr>
          <p:nvPr>
            <p:ph type="ctrTitle" idx="3"/>
          </p:nvPr>
        </p:nvSpPr>
        <p:spPr>
          <a:xfrm>
            <a:off x="1057292" y="2948600"/>
            <a:ext cx="3729600" cy="859600"/>
          </a:xfrm>
          <a:prstGeom prst="rect">
            <a:avLst/>
          </a:prstGeom>
          <a:ln w="19050" cap="flat" cmpd="sng">
            <a:solidFill>
              <a:srgbClr val="FFFFFF"/>
            </a:solidFill>
            <a:prstDash val="solid"/>
            <a:round/>
            <a:headEnd type="none" w="sm" len="sm"/>
            <a:tailEnd type="none" w="sm" len="sm"/>
          </a:ln>
        </p:spPr>
        <p:txBody>
          <a:bodyPr spcFirstLastPara="1" wrap="square" lIns="91425" tIns="91425" rIns="91425" bIns="91425" anchor="b" anchorCtr="0">
            <a:noAutofit/>
          </a:bodyPr>
          <a:lstStyle>
            <a:lvl1pPr lvl="0"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1pPr>
            <a:lvl2pPr lvl="1"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2pPr>
            <a:lvl3pPr lvl="2"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3pPr>
            <a:lvl4pPr lvl="3"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4pPr>
            <a:lvl5pPr lvl="4"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5pPr>
            <a:lvl6pPr lvl="5"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6pPr>
            <a:lvl7pPr lvl="6"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7pPr>
            <a:lvl8pPr lvl="7"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8pPr>
            <a:lvl9pPr lvl="8"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9pPr>
          </a:lstStyle>
          <a:p>
            <a:endParaRPr/>
          </a:p>
        </p:txBody>
      </p:sp>
      <p:sp>
        <p:nvSpPr>
          <p:cNvPr id="262" name="Google Shape;262;p36"/>
          <p:cNvSpPr txBox="1">
            <a:spLocks noGrp="1"/>
          </p:cNvSpPr>
          <p:nvPr>
            <p:ph type="ctrTitle" idx="4"/>
          </p:nvPr>
        </p:nvSpPr>
        <p:spPr>
          <a:xfrm>
            <a:off x="7260959" y="2948600"/>
            <a:ext cx="3729600" cy="859600"/>
          </a:xfrm>
          <a:prstGeom prst="rect">
            <a:avLst/>
          </a:prstGeom>
          <a:ln w="19050" cap="flat" cmpd="sng">
            <a:solidFill>
              <a:srgbClr val="FFFFFF"/>
            </a:solidFill>
            <a:prstDash val="solid"/>
            <a:round/>
            <a:headEnd type="none" w="sm" len="sm"/>
            <a:tailEnd type="none" w="sm" len="sm"/>
          </a:ln>
        </p:spPr>
        <p:txBody>
          <a:bodyPr spcFirstLastPara="1" wrap="square" lIns="91425" tIns="91425" rIns="91425" bIns="91425" anchor="b" anchorCtr="0">
            <a:noAutofit/>
          </a:bodyPr>
          <a:lstStyle>
            <a:lvl1pPr lvl="0"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1pPr>
            <a:lvl2pPr lvl="1"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2pPr>
            <a:lvl3pPr lvl="2"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3pPr>
            <a:lvl4pPr lvl="3"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4pPr>
            <a:lvl5pPr lvl="4"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5pPr>
            <a:lvl6pPr lvl="5"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6pPr>
            <a:lvl7pPr lvl="6"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7pPr>
            <a:lvl8pPr lvl="7"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8pPr>
            <a:lvl9pPr lvl="8" algn="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9pPr>
          </a:lstStyle>
          <a:p>
            <a:endParaRPr/>
          </a:p>
        </p:txBody>
      </p:sp>
      <p:grpSp>
        <p:nvGrpSpPr>
          <p:cNvPr id="263" name="Google Shape;263;p36"/>
          <p:cNvGrpSpPr/>
          <p:nvPr/>
        </p:nvGrpSpPr>
        <p:grpSpPr>
          <a:xfrm>
            <a:off x="6101429" y="5433"/>
            <a:ext cx="523600" cy="6876800"/>
            <a:chOff x="3047922" y="4075"/>
            <a:chExt cx="392700" cy="5157600"/>
          </a:xfrm>
        </p:grpSpPr>
        <p:sp>
          <p:nvSpPr>
            <p:cNvPr id="264" name="Google Shape;264;p36"/>
            <p:cNvSpPr/>
            <p:nvPr/>
          </p:nvSpPr>
          <p:spPr>
            <a:xfrm rot="5400000">
              <a:off x="3017322" y="2373000"/>
              <a:ext cx="453900" cy="3927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cxnSp>
          <p:nvCxnSpPr>
            <p:cNvPr id="265" name="Google Shape;265;p36"/>
            <p:cNvCxnSpPr/>
            <p:nvPr/>
          </p:nvCxnSpPr>
          <p:spPr>
            <a:xfrm>
              <a:off x="3053725" y="4075"/>
              <a:ext cx="0" cy="5157600"/>
            </a:xfrm>
            <a:prstGeom prst="straightConnector1">
              <a:avLst/>
            </a:prstGeom>
            <a:noFill/>
            <a:ln w="28575" cap="flat" cmpd="sng">
              <a:solidFill>
                <a:srgbClr val="FFFFFF"/>
              </a:solidFill>
              <a:prstDash val="solid"/>
              <a:round/>
              <a:headEnd type="none" w="med" len="med"/>
              <a:tailEnd type="none" w="med" len="med"/>
            </a:ln>
          </p:spPr>
        </p:cxnSp>
      </p:grpSp>
    </p:spTree>
    <p:extLst>
      <p:ext uri="{BB962C8B-B14F-4D97-AF65-F5344CB8AC3E}">
        <p14:creationId xmlns:p14="http://schemas.microsoft.com/office/powerpoint/2010/main" val="12514766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mod="1">
    <p:ext uri="{DCECCB84-F9BA-43D5-87BE-67443E8EF086}">
      <p15:sldGuideLst xmlns:p15="http://schemas.microsoft.com/office/powerpoint/2012/main">
        <p15:guide id="1" orient="horz" pos="1620">
          <p15:clr>
            <a:srgbClr val="FA7B17"/>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WO COLUMNS 3">
  <p:cSld name="TWO COLUMNS 3">
    <p:bg>
      <p:bgPr>
        <a:noFill/>
        <a:effectLst/>
      </p:bgPr>
    </p:bg>
    <p:spTree>
      <p:nvGrpSpPr>
        <p:cNvPr id="1" name="Shape 266"/>
        <p:cNvGrpSpPr/>
        <p:nvPr/>
      </p:nvGrpSpPr>
      <p:grpSpPr>
        <a:xfrm>
          <a:off x="0" y="0"/>
          <a:ext cx="0" cy="0"/>
          <a:chOff x="0" y="0"/>
          <a:chExt cx="0" cy="0"/>
        </a:xfrm>
      </p:grpSpPr>
      <p:sp>
        <p:nvSpPr>
          <p:cNvPr id="267" name="Google Shape;267;p37"/>
          <p:cNvSpPr/>
          <p:nvPr/>
        </p:nvSpPr>
        <p:spPr>
          <a:xfrm>
            <a:off x="6080567" y="-9367"/>
            <a:ext cx="6116400" cy="68768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8" name="Google Shape;268;p37"/>
          <p:cNvSpPr/>
          <p:nvPr/>
        </p:nvSpPr>
        <p:spPr>
          <a:xfrm>
            <a:off x="-10000" y="-9367"/>
            <a:ext cx="6090400" cy="68768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9" name="Google Shape;269;p37"/>
          <p:cNvSpPr txBox="1">
            <a:spLocks noGrp="1"/>
          </p:cNvSpPr>
          <p:nvPr>
            <p:ph type="ctrTitle"/>
          </p:nvPr>
        </p:nvSpPr>
        <p:spPr>
          <a:xfrm>
            <a:off x="2861600" y="800267"/>
            <a:ext cx="6468800" cy="126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3600"/>
              <a:buNone/>
              <a:defRPr sz="4800">
                <a:solidFill>
                  <a:srgbClr val="FFFFFF"/>
                </a:solidFill>
              </a:defRPr>
            </a:lvl1pPr>
            <a:lvl2pPr lvl="1" algn="r" rtl="0">
              <a:spcBef>
                <a:spcPts val="0"/>
              </a:spcBef>
              <a:spcAft>
                <a:spcPts val="0"/>
              </a:spcAft>
              <a:buClr>
                <a:srgbClr val="FFFFFF"/>
              </a:buClr>
              <a:buSzPts val="1800"/>
              <a:buNone/>
              <a:defRPr sz="2400">
                <a:solidFill>
                  <a:srgbClr val="FFFFFF"/>
                </a:solidFill>
              </a:defRPr>
            </a:lvl2pPr>
            <a:lvl3pPr lvl="2" algn="r" rtl="0">
              <a:spcBef>
                <a:spcPts val="0"/>
              </a:spcBef>
              <a:spcAft>
                <a:spcPts val="0"/>
              </a:spcAft>
              <a:buClr>
                <a:srgbClr val="FFFFFF"/>
              </a:buClr>
              <a:buSzPts val="1800"/>
              <a:buNone/>
              <a:defRPr sz="2400">
                <a:solidFill>
                  <a:srgbClr val="FFFFFF"/>
                </a:solidFill>
              </a:defRPr>
            </a:lvl3pPr>
            <a:lvl4pPr lvl="3" algn="r" rtl="0">
              <a:spcBef>
                <a:spcPts val="0"/>
              </a:spcBef>
              <a:spcAft>
                <a:spcPts val="0"/>
              </a:spcAft>
              <a:buClr>
                <a:srgbClr val="FFFFFF"/>
              </a:buClr>
              <a:buSzPts val="1800"/>
              <a:buNone/>
              <a:defRPr sz="2400">
                <a:solidFill>
                  <a:srgbClr val="FFFFFF"/>
                </a:solidFill>
              </a:defRPr>
            </a:lvl4pPr>
            <a:lvl5pPr lvl="4" algn="r" rtl="0">
              <a:spcBef>
                <a:spcPts val="0"/>
              </a:spcBef>
              <a:spcAft>
                <a:spcPts val="0"/>
              </a:spcAft>
              <a:buClr>
                <a:srgbClr val="FFFFFF"/>
              </a:buClr>
              <a:buSzPts val="1800"/>
              <a:buNone/>
              <a:defRPr sz="2400">
                <a:solidFill>
                  <a:srgbClr val="FFFFFF"/>
                </a:solidFill>
              </a:defRPr>
            </a:lvl5pPr>
            <a:lvl6pPr lvl="5" algn="r" rtl="0">
              <a:spcBef>
                <a:spcPts val="0"/>
              </a:spcBef>
              <a:spcAft>
                <a:spcPts val="0"/>
              </a:spcAft>
              <a:buClr>
                <a:srgbClr val="FFFFFF"/>
              </a:buClr>
              <a:buSzPts val="1800"/>
              <a:buNone/>
              <a:defRPr sz="2400">
                <a:solidFill>
                  <a:srgbClr val="FFFFFF"/>
                </a:solidFill>
              </a:defRPr>
            </a:lvl6pPr>
            <a:lvl7pPr lvl="6" algn="r" rtl="0">
              <a:spcBef>
                <a:spcPts val="0"/>
              </a:spcBef>
              <a:spcAft>
                <a:spcPts val="0"/>
              </a:spcAft>
              <a:buClr>
                <a:srgbClr val="FFFFFF"/>
              </a:buClr>
              <a:buSzPts val="1800"/>
              <a:buNone/>
              <a:defRPr sz="2400">
                <a:solidFill>
                  <a:srgbClr val="FFFFFF"/>
                </a:solidFill>
              </a:defRPr>
            </a:lvl7pPr>
            <a:lvl8pPr lvl="7" algn="r" rtl="0">
              <a:spcBef>
                <a:spcPts val="0"/>
              </a:spcBef>
              <a:spcAft>
                <a:spcPts val="0"/>
              </a:spcAft>
              <a:buClr>
                <a:srgbClr val="FFFFFF"/>
              </a:buClr>
              <a:buSzPts val="1800"/>
              <a:buNone/>
              <a:defRPr sz="2400">
                <a:solidFill>
                  <a:srgbClr val="FFFFFF"/>
                </a:solidFill>
              </a:defRPr>
            </a:lvl8pPr>
            <a:lvl9pPr lvl="8" algn="r" rtl="0">
              <a:spcBef>
                <a:spcPts val="0"/>
              </a:spcBef>
              <a:spcAft>
                <a:spcPts val="0"/>
              </a:spcAft>
              <a:buClr>
                <a:srgbClr val="FFFFFF"/>
              </a:buClr>
              <a:buSzPts val="1800"/>
              <a:buNone/>
              <a:defRPr sz="2400">
                <a:solidFill>
                  <a:srgbClr val="FFFFFF"/>
                </a:solidFill>
              </a:defRPr>
            </a:lvl9pPr>
          </a:lstStyle>
          <a:p>
            <a:endParaRPr/>
          </a:p>
        </p:txBody>
      </p:sp>
      <p:sp>
        <p:nvSpPr>
          <p:cNvPr id="270" name="Google Shape;270;p37"/>
          <p:cNvSpPr txBox="1">
            <a:spLocks noGrp="1"/>
          </p:cNvSpPr>
          <p:nvPr>
            <p:ph type="subTitle" idx="1"/>
          </p:nvPr>
        </p:nvSpPr>
        <p:spPr>
          <a:xfrm>
            <a:off x="1012151" y="3116667"/>
            <a:ext cx="37296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271" name="Google Shape;271;p37"/>
          <p:cNvSpPr txBox="1">
            <a:spLocks noGrp="1"/>
          </p:cNvSpPr>
          <p:nvPr>
            <p:ph type="subTitle" idx="2"/>
          </p:nvPr>
        </p:nvSpPr>
        <p:spPr>
          <a:xfrm>
            <a:off x="7215817" y="3116667"/>
            <a:ext cx="37296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272" name="Google Shape;272;p37"/>
          <p:cNvSpPr/>
          <p:nvPr/>
        </p:nvSpPr>
        <p:spPr>
          <a:xfrm rot="5400000">
            <a:off x="6060629" y="3813900"/>
            <a:ext cx="605200" cy="523600"/>
          </a:xfrm>
          <a:prstGeom prst="triangle">
            <a:avLst>
              <a:gd name="adj" fmla="val 50000"/>
            </a:avLst>
          </a:prstGeom>
          <a:noFill/>
          <a:ln w="19050"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3514285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mod="1">
    <p:ext uri="{DCECCB84-F9BA-43D5-87BE-67443E8EF086}">
      <p15:sldGuideLst xmlns:p15="http://schemas.microsoft.com/office/powerpoint/2012/main">
        <p15:guide id="1" orient="horz" pos="1620">
          <p15:clr>
            <a:srgbClr val="FA7B17"/>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WO COLUMNS 2">
  <p:cSld name="TWO COLUMNS 2">
    <p:bg>
      <p:bgPr>
        <a:noFill/>
        <a:effectLst/>
      </p:bgPr>
    </p:bg>
    <p:spTree>
      <p:nvGrpSpPr>
        <p:cNvPr id="1" name="Shape 273"/>
        <p:cNvGrpSpPr/>
        <p:nvPr/>
      </p:nvGrpSpPr>
      <p:grpSpPr>
        <a:xfrm>
          <a:off x="0" y="0"/>
          <a:ext cx="0" cy="0"/>
          <a:chOff x="0" y="0"/>
          <a:chExt cx="0" cy="0"/>
        </a:xfrm>
      </p:grpSpPr>
      <p:sp>
        <p:nvSpPr>
          <p:cNvPr id="274" name="Google Shape;274;p38"/>
          <p:cNvSpPr/>
          <p:nvPr/>
        </p:nvSpPr>
        <p:spPr>
          <a:xfrm>
            <a:off x="6364251" y="1817200"/>
            <a:ext cx="4126231" cy="5042651"/>
          </a:xfrm>
          <a:custGeom>
            <a:avLst/>
            <a:gdLst/>
            <a:ahLst/>
            <a:cxnLst/>
            <a:rect l="l" t="t" r="r" b="b"/>
            <a:pathLst>
              <a:path w="3429000" h="4959984" extrusionOk="0">
                <a:moveTo>
                  <a:pt x="3428822" y="4959629"/>
                </a:moveTo>
                <a:lnTo>
                  <a:pt x="0" y="4959629"/>
                </a:lnTo>
                <a:lnTo>
                  <a:pt x="0" y="0"/>
                </a:lnTo>
                <a:lnTo>
                  <a:pt x="3428822" y="0"/>
                </a:lnTo>
                <a:lnTo>
                  <a:pt x="3428822" y="4959629"/>
                </a:lnTo>
                <a:close/>
              </a:path>
            </a:pathLst>
          </a:custGeom>
          <a:solidFill>
            <a:srgbClr val="E65463">
              <a:alpha val="84980"/>
            </a:srgbClr>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200"/>
          </a:p>
        </p:txBody>
      </p:sp>
      <p:sp>
        <p:nvSpPr>
          <p:cNvPr id="275" name="Google Shape;275;p38"/>
          <p:cNvSpPr/>
          <p:nvPr/>
        </p:nvSpPr>
        <p:spPr>
          <a:xfrm>
            <a:off x="1701485" y="1817200"/>
            <a:ext cx="4126231" cy="5042651"/>
          </a:xfrm>
          <a:custGeom>
            <a:avLst/>
            <a:gdLst/>
            <a:ahLst/>
            <a:cxnLst/>
            <a:rect l="l" t="t" r="r" b="b"/>
            <a:pathLst>
              <a:path w="3429000" h="4959984" extrusionOk="0">
                <a:moveTo>
                  <a:pt x="3428822" y="4959629"/>
                </a:moveTo>
                <a:lnTo>
                  <a:pt x="0" y="4959629"/>
                </a:lnTo>
                <a:lnTo>
                  <a:pt x="0" y="0"/>
                </a:lnTo>
                <a:lnTo>
                  <a:pt x="3428822" y="0"/>
                </a:lnTo>
                <a:lnTo>
                  <a:pt x="3428822" y="4959629"/>
                </a:lnTo>
                <a:close/>
              </a:path>
            </a:pathLst>
          </a:custGeom>
          <a:solidFill>
            <a:srgbClr val="E65463">
              <a:alpha val="84980"/>
            </a:srgbClr>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200"/>
          </a:p>
        </p:txBody>
      </p:sp>
      <p:sp>
        <p:nvSpPr>
          <p:cNvPr id="276" name="Google Shape;276;p38"/>
          <p:cNvSpPr txBox="1">
            <a:spLocks noGrp="1"/>
          </p:cNvSpPr>
          <p:nvPr>
            <p:ph type="ctrTitle"/>
          </p:nvPr>
        </p:nvSpPr>
        <p:spPr>
          <a:xfrm>
            <a:off x="1797933" y="300233"/>
            <a:ext cx="8596000" cy="126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13B49"/>
              </a:buClr>
              <a:buSzPts val="3000"/>
              <a:buNone/>
              <a:defRPr sz="4000">
                <a:solidFill>
                  <a:srgbClr val="413B49"/>
                </a:solidFill>
              </a:defRPr>
            </a:lvl1pPr>
            <a:lvl2pPr lvl="1" algn="r" rtl="0">
              <a:spcBef>
                <a:spcPts val="0"/>
              </a:spcBef>
              <a:spcAft>
                <a:spcPts val="0"/>
              </a:spcAft>
              <a:buClr>
                <a:srgbClr val="434343"/>
              </a:buClr>
              <a:buSzPts val="1800"/>
              <a:buNone/>
              <a:defRPr sz="2400">
                <a:solidFill>
                  <a:srgbClr val="434343"/>
                </a:solidFill>
              </a:defRPr>
            </a:lvl2pPr>
            <a:lvl3pPr lvl="2" algn="r" rtl="0">
              <a:spcBef>
                <a:spcPts val="0"/>
              </a:spcBef>
              <a:spcAft>
                <a:spcPts val="0"/>
              </a:spcAft>
              <a:buClr>
                <a:srgbClr val="434343"/>
              </a:buClr>
              <a:buSzPts val="1800"/>
              <a:buNone/>
              <a:defRPr sz="2400">
                <a:solidFill>
                  <a:srgbClr val="434343"/>
                </a:solidFill>
              </a:defRPr>
            </a:lvl3pPr>
            <a:lvl4pPr lvl="3" algn="r" rtl="0">
              <a:spcBef>
                <a:spcPts val="0"/>
              </a:spcBef>
              <a:spcAft>
                <a:spcPts val="0"/>
              </a:spcAft>
              <a:buClr>
                <a:srgbClr val="434343"/>
              </a:buClr>
              <a:buSzPts val="1800"/>
              <a:buNone/>
              <a:defRPr sz="2400">
                <a:solidFill>
                  <a:srgbClr val="434343"/>
                </a:solidFill>
              </a:defRPr>
            </a:lvl4pPr>
            <a:lvl5pPr lvl="4" algn="r" rtl="0">
              <a:spcBef>
                <a:spcPts val="0"/>
              </a:spcBef>
              <a:spcAft>
                <a:spcPts val="0"/>
              </a:spcAft>
              <a:buClr>
                <a:srgbClr val="434343"/>
              </a:buClr>
              <a:buSzPts val="1800"/>
              <a:buNone/>
              <a:defRPr sz="2400">
                <a:solidFill>
                  <a:srgbClr val="434343"/>
                </a:solidFill>
              </a:defRPr>
            </a:lvl5pPr>
            <a:lvl6pPr lvl="5" algn="r" rtl="0">
              <a:spcBef>
                <a:spcPts val="0"/>
              </a:spcBef>
              <a:spcAft>
                <a:spcPts val="0"/>
              </a:spcAft>
              <a:buClr>
                <a:srgbClr val="434343"/>
              </a:buClr>
              <a:buSzPts val="1800"/>
              <a:buNone/>
              <a:defRPr sz="2400">
                <a:solidFill>
                  <a:srgbClr val="434343"/>
                </a:solidFill>
              </a:defRPr>
            </a:lvl6pPr>
            <a:lvl7pPr lvl="6" algn="r" rtl="0">
              <a:spcBef>
                <a:spcPts val="0"/>
              </a:spcBef>
              <a:spcAft>
                <a:spcPts val="0"/>
              </a:spcAft>
              <a:buClr>
                <a:srgbClr val="434343"/>
              </a:buClr>
              <a:buSzPts val="1800"/>
              <a:buNone/>
              <a:defRPr sz="2400">
                <a:solidFill>
                  <a:srgbClr val="434343"/>
                </a:solidFill>
              </a:defRPr>
            </a:lvl7pPr>
            <a:lvl8pPr lvl="7" algn="r" rtl="0">
              <a:spcBef>
                <a:spcPts val="0"/>
              </a:spcBef>
              <a:spcAft>
                <a:spcPts val="0"/>
              </a:spcAft>
              <a:buClr>
                <a:srgbClr val="434343"/>
              </a:buClr>
              <a:buSzPts val="1800"/>
              <a:buNone/>
              <a:defRPr sz="2400">
                <a:solidFill>
                  <a:srgbClr val="434343"/>
                </a:solidFill>
              </a:defRPr>
            </a:lvl8pPr>
            <a:lvl9pPr lvl="8" algn="r" rtl="0">
              <a:spcBef>
                <a:spcPts val="0"/>
              </a:spcBef>
              <a:spcAft>
                <a:spcPts val="0"/>
              </a:spcAft>
              <a:buClr>
                <a:srgbClr val="434343"/>
              </a:buClr>
              <a:buSzPts val="1800"/>
              <a:buNone/>
              <a:defRPr sz="2400">
                <a:solidFill>
                  <a:srgbClr val="434343"/>
                </a:solidFill>
              </a:defRPr>
            </a:lvl9pPr>
          </a:lstStyle>
          <a:p>
            <a:endParaRPr/>
          </a:p>
        </p:txBody>
      </p:sp>
      <p:sp>
        <p:nvSpPr>
          <p:cNvPr id="277" name="Google Shape;277;p38"/>
          <p:cNvSpPr txBox="1">
            <a:spLocks noGrp="1"/>
          </p:cNvSpPr>
          <p:nvPr>
            <p:ph type="subTitle" idx="1"/>
          </p:nvPr>
        </p:nvSpPr>
        <p:spPr>
          <a:xfrm>
            <a:off x="2018333" y="3980533"/>
            <a:ext cx="3492400" cy="148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1000"/>
              <a:buNone/>
              <a:defRPr sz="1333">
                <a:solidFill>
                  <a:srgbClr val="FFFFFF"/>
                </a:solidFill>
              </a:defRPr>
            </a:lvl1pPr>
            <a:lvl2pPr lvl="1" algn="ctr" rtl="0">
              <a:lnSpc>
                <a:spcPct val="100000"/>
              </a:lnSpc>
              <a:spcBef>
                <a:spcPts val="0"/>
              </a:spcBef>
              <a:spcAft>
                <a:spcPts val="0"/>
              </a:spcAft>
              <a:buClr>
                <a:srgbClr val="FFFFFF"/>
              </a:buClr>
              <a:buSzPts val="1000"/>
              <a:buNone/>
              <a:defRPr sz="1333">
                <a:solidFill>
                  <a:srgbClr val="FFFFFF"/>
                </a:solidFill>
              </a:defRPr>
            </a:lvl2pPr>
            <a:lvl3pPr lvl="2" algn="ctr" rtl="0">
              <a:lnSpc>
                <a:spcPct val="100000"/>
              </a:lnSpc>
              <a:spcBef>
                <a:spcPts val="0"/>
              </a:spcBef>
              <a:spcAft>
                <a:spcPts val="0"/>
              </a:spcAft>
              <a:buClr>
                <a:srgbClr val="FFFFFF"/>
              </a:buClr>
              <a:buSzPts val="1000"/>
              <a:buNone/>
              <a:defRPr sz="1333">
                <a:solidFill>
                  <a:srgbClr val="FFFFFF"/>
                </a:solidFill>
              </a:defRPr>
            </a:lvl3pPr>
            <a:lvl4pPr lvl="3" algn="ctr" rtl="0">
              <a:lnSpc>
                <a:spcPct val="100000"/>
              </a:lnSpc>
              <a:spcBef>
                <a:spcPts val="0"/>
              </a:spcBef>
              <a:spcAft>
                <a:spcPts val="0"/>
              </a:spcAft>
              <a:buClr>
                <a:srgbClr val="FFFFFF"/>
              </a:buClr>
              <a:buSzPts val="1000"/>
              <a:buNone/>
              <a:defRPr sz="1333">
                <a:solidFill>
                  <a:srgbClr val="FFFFFF"/>
                </a:solidFill>
              </a:defRPr>
            </a:lvl4pPr>
            <a:lvl5pPr lvl="4" algn="ctr" rtl="0">
              <a:lnSpc>
                <a:spcPct val="100000"/>
              </a:lnSpc>
              <a:spcBef>
                <a:spcPts val="0"/>
              </a:spcBef>
              <a:spcAft>
                <a:spcPts val="0"/>
              </a:spcAft>
              <a:buClr>
                <a:srgbClr val="FFFFFF"/>
              </a:buClr>
              <a:buSzPts val="1000"/>
              <a:buNone/>
              <a:defRPr sz="1333">
                <a:solidFill>
                  <a:srgbClr val="FFFFFF"/>
                </a:solidFill>
              </a:defRPr>
            </a:lvl5pPr>
            <a:lvl6pPr lvl="5" algn="ctr" rtl="0">
              <a:lnSpc>
                <a:spcPct val="100000"/>
              </a:lnSpc>
              <a:spcBef>
                <a:spcPts val="0"/>
              </a:spcBef>
              <a:spcAft>
                <a:spcPts val="0"/>
              </a:spcAft>
              <a:buClr>
                <a:srgbClr val="FFFFFF"/>
              </a:buClr>
              <a:buSzPts val="1000"/>
              <a:buNone/>
              <a:defRPr sz="1333">
                <a:solidFill>
                  <a:srgbClr val="FFFFFF"/>
                </a:solidFill>
              </a:defRPr>
            </a:lvl6pPr>
            <a:lvl7pPr lvl="6" algn="ctr" rtl="0">
              <a:lnSpc>
                <a:spcPct val="100000"/>
              </a:lnSpc>
              <a:spcBef>
                <a:spcPts val="0"/>
              </a:spcBef>
              <a:spcAft>
                <a:spcPts val="0"/>
              </a:spcAft>
              <a:buClr>
                <a:srgbClr val="FFFFFF"/>
              </a:buClr>
              <a:buSzPts val="1000"/>
              <a:buNone/>
              <a:defRPr sz="1333">
                <a:solidFill>
                  <a:srgbClr val="FFFFFF"/>
                </a:solidFill>
              </a:defRPr>
            </a:lvl7pPr>
            <a:lvl8pPr lvl="7" algn="ctr" rtl="0">
              <a:lnSpc>
                <a:spcPct val="100000"/>
              </a:lnSpc>
              <a:spcBef>
                <a:spcPts val="0"/>
              </a:spcBef>
              <a:spcAft>
                <a:spcPts val="0"/>
              </a:spcAft>
              <a:buClr>
                <a:srgbClr val="FFFFFF"/>
              </a:buClr>
              <a:buSzPts val="1000"/>
              <a:buNone/>
              <a:defRPr sz="1333">
                <a:solidFill>
                  <a:srgbClr val="FFFFFF"/>
                </a:solidFill>
              </a:defRPr>
            </a:lvl8pPr>
            <a:lvl9pPr lvl="8" algn="ctr"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278" name="Google Shape;278;p38"/>
          <p:cNvSpPr txBox="1">
            <a:spLocks noGrp="1"/>
          </p:cNvSpPr>
          <p:nvPr>
            <p:ph type="subTitle" idx="2"/>
          </p:nvPr>
        </p:nvSpPr>
        <p:spPr>
          <a:xfrm>
            <a:off x="6681167" y="3980533"/>
            <a:ext cx="3492400" cy="148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1000"/>
              <a:buNone/>
              <a:defRPr sz="1333">
                <a:solidFill>
                  <a:srgbClr val="FFFFFF"/>
                </a:solidFill>
              </a:defRPr>
            </a:lvl1pPr>
            <a:lvl2pPr lvl="1" algn="ctr" rtl="0">
              <a:lnSpc>
                <a:spcPct val="100000"/>
              </a:lnSpc>
              <a:spcBef>
                <a:spcPts val="0"/>
              </a:spcBef>
              <a:spcAft>
                <a:spcPts val="0"/>
              </a:spcAft>
              <a:buClr>
                <a:srgbClr val="FFFFFF"/>
              </a:buClr>
              <a:buSzPts val="1000"/>
              <a:buNone/>
              <a:defRPr sz="1333">
                <a:solidFill>
                  <a:srgbClr val="FFFFFF"/>
                </a:solidFill>
              </a:defRPr>
            </a:lvl2pPr>
            <a:lvl3pPr lvl="2" algn="ctr" rtl="0">
              <a:lnSpc>
                <a:spcPct val="100000"/>
              </a:lnSpc>
              <a:spcBef>
                <a:spcPts val="0"/>
              </a:spcBef>
              <a:spcAft>
                <a:spcPts val="0"/>
              </a:spcAft>
              <a:buClr>
                <a:srgbClr val="FFFFFF"/>
              </a:buClr>
              <a:buSzPts val="1000"/>
              <a:buNone/>
              <a:defRPr sz="1333">
                <a:solidFill>
                  <a:srgbClr val="FFFFFF"/>
                </a:solidFill>
              </a:defRPr>
            </a:lvl3pPr>
            <a:lvl4pPr lvl="3" algn="ctr" rtl="0">
              <a:lnSpc>
                <a:spcPct val="100000"/>
              </a:lnSpc>
              <a:spcBef>
                <a:spcPts val="0"/>
              </a:spcBef>
              <a:spcAft>
                <a:spcPts val="0"/>
              </a:spcAft>
              <a:buClr>
                <a:srgbClr val="FFFFFF"/>
              </a:buClr>
              <a:buSzPts val="1000"/>
              <a:buNone/>
              <a:defRPr sz="1333">
                <a:solidFill>
                  <a:srgbClr val="FFFFFF"/>
                </a:solidFill>
              </a:defRPr>
            </a:lvl4pPr>
            <a:lvl5pPr lvl="4" algn="ctr" rtl="0">
              <a:lnSpc>
                <a:spcPct val="100000"/>
              </a:lnSpc>
              <a:spcBef>
                <a:spcPts val="0"/>
              </a:spcBef>
              <a:spcAft>
                <a:spcPts val="0"/>
              </a:spcAft>
              <a:buClr>
                <a:srgbClr val="FFFFFF"/>
              </a:buClr>
              <a:buSzPts val="1000"/>
              <a:buNone/>
              <a:defRPr sz="1333">
                <a:solidFill>
                  <a:srgbClr val="FFFFFF"/>
                </a:solidFill>
              </a:defRPr>
            </a:lvl5pPr>
            <a:lvl6pPr lvl="5" algn="ctr" rtl="0">
              <a:lnSpc>
                <a:spcPct val="100000"/>
              </a:lnSpc>
              <a:spcBef>
                <a:spcPts val="0"/>
              </a:spcBef>
              <a:spcAft>
                <a:spcPts val="0"/>
              </a:spcAft>
              <a:buClr>
                <a:srgbClr val="FFFFFF"/>
              </a:buClr>
              <a:buSzPts val="1000"/>
              <a:buNone/>
              <a:defRPr sz="1333">
                <a:solidFill>
                  <a:srgbClr val="FFFFFF"/>
                </a:solidFill>
              </a:defRPr>
            </a:lvl6pPr>
            <a:lvl7pPr lvl="6" algn="ctr" rtl="0">
              <a:lnSpc>
                <a:spcPct val="100000"/>
              </a:lnSpc>
              <a:spcBef>
                <a:spcPts val="0"/>
              </a:spcBef>
              <a:spcAft>
                <a:spcPts val="0"/>
              </a:spcAft>
              <a:buClr>
                <a:srgbClr val="FFFFFF"/>
              </a:buClr>
              <a:buSzPts val="1000"/>
              <a:buNone/>
              <a:defRPr sz="1333">
                <a:solidFill>
                  <a:srgbClr val="FFFFFF"/>
                </a:solidFill>
              </a:defRPr>
            </a:lvl7pPr>
            <a:lvl8pPr lvl="7" algn="ctr" rtl="0">
              <a:lnSpc>
                <a:spcPct val="100000"/>
              </a:lnSpc>
              <a:spcBef>
                <a:spcPts val="0"/>
              </a:spcBef>
              <a:spcAft>
                <a:spcPts val="0"/>
              </a:spcAft>
              <a:buClr>
                <a:srgbClr val="FFFFFF"/>
              </a:buClr>
              <a:buSzPts val="1000"/>
              <a:buNone/>
              <a:defRPr sz="1333">
                <a:solidFill>
                  <a:srgbClr val="FFFFFF"/>
                </a:solidFill>
              </a:defRPr>
            </a:lvl8pPr>
            <a:lvl9pPr lvl="8" algn="ctr"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279" name="Google Shape;279;p38"/>
          <p:cNvSpPr txBox="1">
            <a:spLocks noGrp="1"/>
          </p:cNvSpPr>
          <p:nvPr>
            <p:ph type="ctrTitle" idx="3"/>
          </p:nvPr>
        </p:nvSpPr>
        <p:spPr>
          <a:xfrm>
            <a:off x="2018341" y="3120933"/>
            <a:ext cx="3492400" cy="8596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1pPr>
            <a:lvl2pPr lvl="1"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2pPr>
            <a:lvl3pPr lvl="2"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3pPr>
            <a:lvl4pPr lvl="3"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4pPr>
            <a:lvl5pPr lvl="4"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5pPr>
            <a:lvl6pPr lvl="5"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6pPr>
            <a:lvl7pPr lvl="6"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7pPr>
            <a:lvl8pPr lvl="7"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8pPr>
            <a:lvl9pPr lvl="8"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9pPr>
          </a:lstStyle>
          <a:p>
            <a:endParaRPr/>
          </a:p>
        </p:txBody>
      </p:sp>
      <p:sp>
        <p:nvSpPr>
          <p:cNvPr id="280" name="Google Shape;280;p38"/>
          <p:cNvSpPr txBox="1">
            <a:spLocks noGrp="1"/>
          </p:cNvSpPr>
          <p:nvPr>
            <p:ph type="ctrTitle" idx="4"/>
          </p:nvPr>
        </p:nvSpPr>
        <p:spPr>
          <a:xfrm>
            <a:off x="6681175" y="3120933"/>
            <a:ext cx="3492400" cy="8596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1pPr>
            <a:lvl2pPr lvl="1"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2pPr>
            <a:lvl3pPr lvl="2"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3pPr>
            <a:lvl4pPr lvl="3"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4pPr>
            <a:lvl5pPr lvl="4"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5pPr>
            <a:lvl6pPr lvl="5"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6pPr>
            <a:lvl7pPr lvl="6"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7pPr>
            <a:lvl8pPr lvl="7"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8pPr>
            <a:lvl9pPr lvl="8"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9pPr>
          </a:lstStyle>
          <a:p>
            <a:endParaRPr/>
          </a:p>
        </p:txBody>
      </p:sp>
      <p:sp>
        <p:nvSpPr>
          <p:cNvPr id="281" name="Google Shape;281;p38"/>
          <p:cNvSpPr/>
          <p:nvPr/>
        </p:nvSpPr>
        <p:spPr>
          <a:xfrm flipH="1">
            <a:off x="189700" y="1640400"/>
            <a:ext cx="363600" cy="52176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282" name="Google Shape;282;p38"/>
          <p:cNvSpPr/>
          <p:nvPr/>
        </p:nvSpPr>
        <p:spPr>
          <a:xfrm flipH="1">
            <a:off x="0" y="0"/>
            <a:ext cx="363600" cy="68580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12886689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WO COLUMNS 2 1">
  <p:cSld name="TWO COLUMNS 2 1">
    <p:bg>
      <p:bgPr>
        <a:noFill/>
        <a:effectLst/>
      </p:bgPr>
    </p:bg>
    <p:spTree>
      <p:nvGrpSpPr>
        <p:cNvPr id="1" name="Shape 283"/>
        <p:cNvGrpSpPr/>
        <p:nvPr/>
      </p:nvGrpSpPr>
      <p:grpSpPr>
        <a:xfrm>
          <a:off x="0" y="0"/>
          <a:ext cx="0" cy="0"/>
          <a:chOff x="0" y="0"/>
          <a:chExt cx="0" cy="0"/>
        </a:xfrm>
      </p:grpSpPr>
      <p:sp>
        <p:nvSpPr>
          <p:cNvPr id="284" name="Google Shape;284;p39"/>
          <p:cNvSpPr/>
          <p:nvPr/>
        </p:nvSpPr>
        <p:spPr>
          <a:xfrm>
            <a:off x="0" y="1676468"/>
            <a:ext cx="12195811" cy="4612785"/>
          </a:xfrm>
          <a:custGeom>
            <a:avLst/>
            <a:gdLst/>
            <a:ahLst/>
            <a:cxnLst/>
            <a:rect l="l" t="t" r="r" b="b"/>
            <a:pathLst>
              <a:path w="3429000" h="4959984" extrusionOk="0">
                <a:moveTo>
                  <a:pt x="3428822" y="4959629"/>
                </a:moveTo>
                <a:lnTo>
                  <a:pt x="0" y="4959629"/>
                </a:lnTo>
                <a:lnTo>
                  <a:pt x="0" y="0"/>
                </a:lnTo>
                <a:lnTo>
                  <a:pt x="3428822" y="0"/>
                </a:lnTo>
                <a:lnTo>
                  <a:pt x="3428822" y="4959629"/>
                </a:lnTo>
                <a:close/>
              </a:path>
            </a:pathLst>
          </a:custGeom>
          <a:solidFill>
            <a:srgbClr val="E65463">
              <a:alpha val="84980"/>
            </a:srgbClr>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200"/>
          </a:p>
        </p:txBody>
      </p:sp>
      <p:sp>
        <p:nvSpPr>
          <p:cNvPr id="285" name="Google Shape;285;p39"/>
          <p:cNvSpPr txBox="1">
            <a:spLocks noGrp="1"/>
          </p:cNvSpPr>
          <p:nvPr>
            <p:ph type="ctrTitle"/>
          </p:nvPr>
        </p:nvSpPr>
        <p:spPr>
          <a:xfrm>
            <a:off x="1797933" y="300233"/>
            <a:ext cx="8596000" cy="126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13B49"/>
              </a:buClr>
              <a:buSzPts val="3000"/>
              <a:buNone/>
              <a:defRPr sz="4000">
                <a:solidFill>
                  <a:srgbClr val="413B49"/>
                </a:solidFill>
              </a:defRPr>
            </a:lvl1pPr>
            <a:lvl2pPr lvl="1" algn="r" rtl="0">
              <a:spcBef>
                <a:spcPts val="0"/>
              </a:spcBef>
              <a:spcAft>
                <a:spcPts val="0"/>
              </a:spcAft>
              <a:buClr>
                <a:srgbClr val="434343"/>
              </a:buClr>
              <a:buSzPts val="1800"/>
              <a:buNone/>
              <a:defRPr sz="2400">
                <a:solidFill>
                  <a:srgbClr val="434343"/>
                </a:solidFill>
              </a:defRPr>
            </a:lvl2pPr>
            <a:lvl3pPr lvl="2" algn="r" rtl="0">
              <a:spcBef>
                <a:spcPts val="0"/>
              </a:spcBef>
              <a:spcAft>
                <a:spcPts val="0"/>
              </a:spcAft>
              <a:buClr>
                <a:srgbClr val="434343"/>
              </a:buClr>
              <a:buSzPts val="1800"/>
              <a:buNone/>
              <a:defRPr sz="2400">
                <a:solidFill>
                  <a:srgbClr val="434343"/>
                </a:solidFill>
              </a:defRPr>
            </a:lvl3pPr>
            <a:lvl4pPr lvl="3" algn="r" rtl="0">
              <a:spcBef>
                <a:spcPts val="0"/>
              </a:spcBef>
              <a:spcAft>
                <a:spcPts val="0"/>
              </a:spcAft>
              <a:buClr>
                <a:srgbClr val="434343"/>
              </a:buClr>
              <a:buSzPts val="1800"/>
              <a:buNone/>
              <a:defRPr sz="2400">
                <a:solidFill>
                  <a:srgbClr val="434343"/>
                </a:solidFill>
              </a:defRPr>
            </a:lvl4pPr>
            <a:lvl5pPr lvl="4" algn="r" rtl="0">
              <a:spcBef>
                <a:spcPts val="0"/>
              </a:spcBef>
              <a:spcAft>
                <a:spcPts val="0"/>
              </a:spcAft>
              <a:buClr>
                <a:srgbClr val="434343"/>
              </a:buClr>
              <a:buSzPts val="1800"/>
              <a:buNone/>
              <a:defRPr sz="2400">
                <a:solidFill>
                  <a:srgbClr val="434343"/>
                </a:solidFill>
              </a:defRPr>
            </a:lvl5pPr>
            <a:lvl6pPr lvl="5" algn="r" rtl="0">
              <a:spcBef>
                <a:spcPts val="0"/>
              </a:spcBef>
              <a:spcAft>
                <a:spcPts val="0"/>
              </a:spcAft>
              <a:buClr>
                <a:srgbClr val="434343"/>
              </a:buClr>
              <a:buSzPts val="1800"/>
              <a:buNone/>
              <a:defRPr sz="2400">
                <a:solidFill>
                  <a:srgbClr val="434343"/>
                </a:solidFill>
              </a:defRPr>
            </a:lvl6pPr>
            <a:lvl7pPr lvl="6" algn="r" rtl="0">
              <a:spcBef>
                <a:spcPts val="0"/>
              </a:spcBef>
              <a:spcAft>
                <a:spcPts val="0"/>
              </a:spcAft>
              <a:buClr>
                <a:srgbClr val="434343"/>
              </a:buClr>
              <a:buSzPts val="1800"/>
              <a:buNone/>
              <a:defRPr sz="2400">
                <a:solidFill>
                  <a:srgbClr val="434343"/>
                </a:solidFill>
              </a:defRPr>
            </a:lvl7pPr>
            <a:lvl8pPr lvl="7" algn="r" rtl="0">
              <a:spcBef>
                <a:spcPts val="0"/>
              </a:spcBef>
              <a:spcAft>
                <a:spcPts val="0"/>
              </a:spcAft>
              <a:buClr>
                <a:srgbClr val="434343"/>
              </a:buClr>
              <a:buSzPts val="1800"/>
              <a:buNone/>
              <a:defRPr sz="2400">
                <a:solidFill>
                  <a:srgbClr val="434343"/>
                </a:solidFill>
              </a:defRPr>
            </a:lvl8pPr>
            <a:lvl9pPr lvl="8" algn="r" rtl="0">
              <a:spcBef>
                <a:spcPts val="0"/>
              </a:spcBef>
              <a:spcAft>
                <a:spcPts val="0"/>
              </a:spcAft>
              <a:buClr>
                <a:srgbClr val="434343"/>
              </a:buClr>
              <a:buSzPts val="1800"/>
              <a:buNone/>
              <a:defRPr sz="2400">
                <a:solidFill>
                  <a:srgbClr val="434343"/>
                </a:solidFill>
              </a:defRPr>
            </a:lvl9pPr>
          </a:lstStyle>
          <a:p>
            <a:endParaRPr/>
          </a:p>
        </p:txBody>
      </p:sp>
      <p:sp>
        <p:nvSpPr>
          <p:cNvPr id="286" name="Google Shape;286;p39"/>
          <p:cNvSpPr txBox="1">
            <a:spLocks noGrp="1"/>
          </p:cNvSpPr>
          <p:nvPr>
            <p:ph type="subTitle" idx="1"/>
          </p:nvPr>
        </p:nvSpPr>
        <p:spPr>
          <a:xfrm>
            <a:off x="619467" y="3844333"/>
            <a:ext cx="3492400" cy="148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1000"/>
              <a:buNone/>
              <a:defRPr sz="1333">
                <a:solidFill>
                  <a:srgbClr val="FFFFFF"/>
                </a:solidFill>
              </a:defRPr>
            </a:lvl1pPr>
            <a:lvl2pPr lvl="1" algn="ctr" rtl="0">
              <a:lnSpc>
                <a:spcPct val="100000"/>
              </a:lnSpc>
              <a:spcBef>
                <a:spcPts val="0"/>
              </a:spcBef>
              <a:spcAft>
                <a:spcPts val="0"/>
              </a:spcAft>
              <a:buClr>
                <a:srgbClr val="FFFFFF"/>
              </a:buClr>
              <a:buSzPts val="1000"/>
              <a:buNone/>
              <a:defRPr sz="1333">
                <a:solidFill>
                  <a:srgbClr val="FFFFFF"/>
                </a:solidFill>
              </a:defRPr>
            </a:lvl2pPr>
            <a:lvl3pPr lvl="2" algn="ctr" rtl="0">
              <a:lnSpc>
                <a:spcPct val="100000"/>
              </a:lnSpc>
              <a:spcBef>
                <a:spcPts val="0"/>
              </a:spcBef>
              <a:spcAft>
                <a:spcPts val="0"/>
              </a:spcAft>
              <a:buClr>
                <a:srgbClr val="FFFFFF"/>
              </a:buClr>
              <a:buSzPts val="1000"/>
              <a:buNone/>
              <a:defRPr sz="1333">
                <a:solidFill>
                  <a:srgbClr val="FFFFFF"/>
                </a:solidFill>
              </a:defRPr>
            </a:lvl3pPr>
            <a:lvl4pPr lvl="3" algn="ctr" rtl="0">
              <a:lnSpc>
                <a:spcPct val="100000"/>
              </a:lnSpc>
              <a:spcBef>
                <a:spcPts val="0"/>
              </a:spcBef>
              <a:spcAft>
                <a:spcPts val="0"/>
              </a:spcAft>
              <a:buClr>
                <a:srgbClr val="FFFFFF"/>
              </a:buClr>
              <a:buSzPts val="1000"/>
              <a:buNone/>
              <a:defRPr sz="1333">
                <a:solidFill>
                  <a:srgbClr val="FFFFFF"/>
                </a:solidFill>
              </a:defRPr>
            </a:lvl4pPr>
            <a:lvl5pPr lvl="4" algn="ctr" rtl="0">
              <a:lnSpc>
                <a:spcPct val="100000"/>
              </a:lnSpc>
              <a:spcBef>
                <a:spcPts val="0"/>
              </a:spcBef>
              <a:spcAft>
                <a:spcPts val="0"/>
              </a:spcAft>
              <a:buClr>
                <a:srgbClr val="FFFFFF"/>
              </a:buClr>
              <a:buSzPts val="1000"/>
              <a:buNone/>
              <a:defRPr sz="1333">
                <a:solidFill>
                  <a:srgbClr val="FFFFFF"/>
                </a:solidFill>
              </a:defRPr>
            </a:lvl5pPr>
            <a:lvl6pPr lvl="5" algn="ctr" rtl="0">
              <a:lnSpc>
                <a:spcPct val="100000"/>
              </a:lnSpc>
              <a:spcBef>
                <a:spcPts val="0"/>
              </a:spcBef>
              <a:spcAft>
                <a:spcPts val="0"/>
              </a:spcAft>
              <a:buClr>
                <a:srgbClr val="FFFFFF"/>
              </a:buClr>
              <a:buSzPts val="1000"/>
              <a:buNone/>
              <a:defRPr sz="1333">
                <a:solidFill>
                  <a:srgbClr val="FFFFFF"/>
                </a:solidFill>
              </a:defRPr>
            </a:lvl6pPr>
            <a:lvl7pPr lvl="6" algn="ctr" rtl="0">
              <a:lnSpc>
                <a:spcPct val="100000"/>
              </a:lnSpc>
              <a:spcBef>
                <a:spcPts val="0"/>
              </a:spcBef>
              <a:spcAft>
                <a:spcPts val="0"/>
              </a:spcAft>
              <a:buClr>
                <a:srgbClr val="FFFFFF"/>
              </a:buClr>
              <a:buSzPts val="1000"/>
              <a:buNone/>
              <a:defRPr sz="1333">
                <a:solidFill>
                  <a:srgbClr val="FFFFFF"/>
                </a:solidFill>
              </a:defRPr>
            </a:lvl7pPr>
            <a:lvl8pPr lvl="7" algn="ctr" rtl="0">
              <a:lnSpc>
                <a:spcPct val="100000"/>
              </a:lnSpc>
              <a:spcBef>
                <a:spcPts val="0"/>
              </a:spcBef>
              <a:spcAft>
                <a:spcPts val="0"/>
              </a:spcAft>
              <a:buClr>
                <a:srgbClr val="FFFFFF"/>
              </a:buClr>
              <a:buSzPts val="1000"/>
              <a:buNone/>
              <a:defRPr sz="1333">
                <a:solidFill>
                  <a:srgbClr val="FFFFFF"/>
                </a:solidFill>
              </a:defRPr>
            </a:lvl8pPr>
            <a:lvl9pPr lvl="8" algn="ctr"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287" name="Google Shape;287;p39"/>
          <p:cNvSpPr txBox="1">
            <a:spLocks noGrp="1"/>
          </p:cNvSpPr>
          <p:nvPr>
            <p:ph type="subTitle" idx="2"/>
          </p:nvPr>
        </p:nvSpPr>
        <p:spPr>
          <a:xfrm>
            <a:off x="4349800" y="3844333"/>
            <a:ext cx="3492400" cy="148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1000"/>
              <a:buNone/>
              <a:defRPr sz="1333">
                <a:solidFill>
                  <a:srgbClr val="FFFFFF"/>
                </a:solidFill>
              </a:defRPr>
            </a:lvl1pPr>
            <a:lvl2pPr lvl="1" algn="ctr" rtl="0">
              <a:lnSpc>
                <a:spcPct val="100000"/>
              </a:lnSpc>
              <a:spcBef>
                <a:spcPts val="0"/>
              </a:spcBef>
              <a:spcAft>
                <a:spcPts val="0"/>
              </a:spcAft>
              <a:buClr>
                <a:srgbClr val="FFFFFF"/>
              </a:buClr>
              <a:buSzPts val="1000"/>
              <a:buNone/>
              <a:defRPr sz="1333">
                <a:solidFill>
                  <a:srgbClr val="FFFFFF"/>
                </a:solidFill>
              </a:defRPr>
            </a:lvl2pPr>
            <a:lvl3pPr lvl="2" algn="ctr" rtl="0">
              <a:lnSpc>
                <a:spcPct val="100000"/>
              </a:lnSpc>
              <a:spcBef>
                <a:spcPts val="0"/>
              </a:spcBef>
              <a:spcAft>
                <a:spcPts val="0"/>
              </a:spcAft>
              <a:buClr>
                <a:srgbClr val="FFFFFF"/>
              </a:buClr>
              <a:buSzPts val="1000"/>
              <a:buNone/>
              <a:defRPr sz="1333">
                <a:solidFill>
                  <a:srgbClr val="FFFFFF"/>
                </a:solidFill>
              </a:defRPr>
            </a:lvl3pPr>
            <a:lvl4pPr lvl="3" algn="ctr" rtl="0">
              <a:lnSpc>
                <a:spcPct val="100000"/>
              </a:lnSpc>
              <a:spcBef>
                <a:spcPts val="0"/>
              </a:spcBef>
              <a:spcAft>
                <a:spcPts val="0"/>
              </a:spcAft>
              <a:buClr>
                <a:srgbClr val="FFFFFF"/>
              </a:buClr>
              <a:buSzPts val="1000"/>
              <a:buNone/>
              <a:defRPr sz="1333">
                <a:solidFill>
                  <a:srgbClr val="FFFFFF"/>
                </a:solidFill>
              </a:defRPr>
            </a:lvl4pPr>
            <a:lvl5pPr lvl="4" algn="ctr" rtl="0">
              <a:lnSpc>
                <a:spcPct val="100000"/>
              </a:lnSpc>
              <a:spcBef>
                <a:spcPts val="0"/>
              </a:spcBef>
              <a:spcAft>
                <a:spcPts val="0"/>
              </a:spcAft>
              <a:buClr>
                <a:srgbClr val="FFFFFF"/>
              </a:buClr>
              <a:buSzPts val="1000"/>
              <a:buNone/>
              <a:defRPr sz="1333">
                <a:solidFill>
                  <a:srgbClr val="FFFFFF"/>
                </a:solidFill>
              </a:defRPr>
            </a:lvl5pPr>
            <a:lvl6pPr lvl="5" algn="ctr" rtl="0">
              <a:lnSpc>
                <a:spcPct val="100000"/>
              </a:lnSpc>
              <a:spcBef>
                <a:spcPts val="0"/>
              </a:spcBef>
              <a:spcAft>
                <a:spcPts val="0"/>
              </a:spcAft>
              <a:buClr>
                <a:srgbClr val="FFFFFF"/>
              </a:buClr>
              <a:buSzPts val="1000"/>
              <a:buNone/>
              <a:defRPr sz="1333">
                <a:solidFill>
                  <a:srgbClr val="FFFFFF"/>
                </a:solidFill>
              </a:defRPr>
            </a:lvl6pPr>
            <a:lvl7pPr lvl="6" algn="ctr" rtl="0">
              <a:lnSpc>
                <a:spcPct val="100000"/>
              </a:lnSpc>
              <a:spcBef>
                <a:spcPts val="0"/>
              </a:spcBef>
              <a:spcAft>
                <a:spcPts val="0"/>
              </a:spcAft>
              <a:buClr>
                <a:srgbClr val="FFFFFF"/>
              </a:buClr>
              <a:buSzPts val="1000"/>
              <a:buNone/>
              <a:defRPr sz="1333">
                <a:solidFill>
                  <a:srgbClr val="FFFFFF"/>
                </a:solidFill>
              </a:defRPr>
            </a:lvl7pPr>
            <a:lvl8pPr lvl="7" algn="ctr" rtl="0">
              <a:lnSpc>
                <a:spcPct val="100000"/>
              </a:lnSpc>
              <a:spcBef>
                <a:spcPts val="0"/>
              </a:spcBef>
              <a:spcAft>
                <a:spcPts val="0"/>
              </a:spcAft>
              <a:buClr>
                <a:srgbClr val="FFFFFF"/>
              </a:buClr>
              <a:buSzPts val="1000"/>
              <a:buNone/>
              <a:defRPr sz="1333">
                <a:solidFill>
                  <a:srgbClr val="FFFFFF"/>
                </a:solidFill>
              </a:defRPr>
            </a:lvl8pPr>
            <a:lvl9pPr lvl="8" algn="ctr"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288" name="Google Shape;288;p39"/>
          <p:cNvSpPr txBox="1">
            <a:spLocks noGrp="1"/>
          </p:cNvSpPr>
          <p:nvPr>
            <p:ph type="ctrTitle" idx="3"/>
          </p:nvPr>
        </p:nvSpPr>
        <p:spPr>
          <a:xfrm>
            <a:off x="619475" y="2984733"/>
            <a:ext cx="3492400" cy="8596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1pPr>
            <a:lvl2pPr lvl="1"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2pPr>
            <a:lvl3pPr lvl="2"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3pPr>
            <a:lvl4pPr lvl="3"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4pPr>
            <a:lvl5pPr lvl="4"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5pPr>
            <a:lvl6pPr lvl="5"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6pPr>
            <a:lvl7pPr lvl="6"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7pPr>
            <a:lvl8pPr lvl="7"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8pPr>
            <a:lvl9pPr lvl="8"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9pPr>
          </a:lstStyle>
          <a:p>
            <a:endParaRPr/>
          </a:p>
        </p:txBody>
      </p:sp>
      <p:sp>
        <p:nvSpPr>
          <p:cNvPr id="289" name="Google Shape;289;p39"/>
          <p:cNvSpPr txBox="1">
            <a:spLocks noGrp="1"/>
          </p:cNvSpPr>
          <p:nvPr>
            <p:ph type="ctrTitle" idx="4"/>
          </p:nvPr>
        </p:nvSpPr>
        <p:spPr>
          <a:xfrm>
            <a:off x="4349808" y="2984733"/>
            <a:ext cx="3492400" cy="8596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1pPr>
            <a:lvl2pPr lvl="1"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2pPr>
            <a:lvl3pPr lvl="2"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3pPr>
            <a:lvl4pPr lvl="3"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4pPr>
            <a:lvl5pPr lvl="4"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5pPr>
            <a:lvl6pPr lvl="5"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6pPr>
            <a:lvl7pPr lvl="6"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7pPr>
            <a:lvl8pPr lvl="7"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8pPr>
            <a:lvl9pPr lvl="8"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9pPr>
          </a:lstStyle>
          <a:p>
            <a:endParaRPr/>
          </a:p>
        </p:txBody>
      </p:sp>
      <p:sp>
        <p:nvSpPr>
          <p:cNvPr id="290" name="Google Shape;290;p39"/>
          <p:cNvSpPr txBox="1">
            <a:spLocks noGrp="1"/>
          </p:cNvSpPr>
          <p:nvPr>
            <p:ph type="subTitle" idx="5"/>
          </p:nvPr>
        </p:nvSpPr>
        <p:spPr>
          <a:xfrm>
            <a:off x="8080133" y="3844333"/>
            <a:ext cx="3492400" cy="148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1000"/>
              <a:buNone/>
              <a:defRPr sz="1333">
                <a:solidFill>
                  <a:srgbClr val="FFFFFF"/>
                </a:solidFill>
              </a:defRPr>
            </a:lvl1pPr>
            <a:lvl2pPr lvl="1" algn="ctr" rtl="0">
              <a:lnSpc>
                <a:spcPct val="100000"/>
              </a:lnSpc>
              <a:spcBef>
                <a:spcPts val="0"/>
              </a:spcBef>
              <a:spcAft>
                <a:spcPts val="0"/>
              </a:spcAft>
              <a:buClr>
                <a:srgbClr val="FFFFFF"/>
              </a:buClr>
              <a:buSzPts val="1000"/>
              <a:buNone/>
              <a:defRPr sz="1333">
                <a:solidFill>
                  <a:srgbClr val="FFFFFF"/>
                </a:solidFill>
              </a:defRPr>
            </a:lvl2pPr>
            <a:lvl3pPr lvl="2" algn="ctr" rtl="0">
              <a:lnSpc>
                <a:spcPct val="100000"/>
              </a:lnSpc>
              <a:spcBef>
                <a:spcPts val="0"/>
              </a:spcBef>
              <a:spcAft>
                <a:spcPts val="0"/>
              </a:spcAft>
              <a:buClr>
                <a:srgbClr val="FFFFFF"/>
              </a:buClr>
              <a:buSzPts val="1000"/>
              <a:buNone/>
              <a:defRPr sz="1333">
                <a:solidFill>
                  <a:srgbClr val="FFFFFF"/>
                </a:solidFill>
              </a:defRPr>
            </a:lvl3pPr>
            <a:lvl4pPr lvl="3" algn="ctr" rtl="0">
              <a:lnSpc>
                <a:spcPct val="100000"/>
              </a:lnSpc>
              <a:spcBef>
                <a:spcPts val="0"/>
              </a:spcBef>
              <a:spcAft>
                <a:spcPts val="0"/>
              </a:spcAft>
              <a:buClr>
                <a:srgbClr val="FFFFFF"/>
              </a:buClr>
              <a:buSzPts val="1000"/>
              <a:buNone/>
              <a:defRPr sz="1333">
                <a:solidFill>
                  <a:srgbClr val="FFFFFF"/>
                </a:solidFill>
              </a:defRPr>
            </a:lvl4pPr>
            <a:lvl5pPr lvl="4" algn="ctr" rtl="0">
              <a:lnSpc>
                <a:spcPct val="100000"/>
              </a:lnSpc>
              <a:spcBef>
                <a:spcPts val="0"/>
              </a:spcBef>
              <a:spcAft>
                <a:spcPts val="0"/>
              </a:spcAft>
              <a:buClr>
                <a:srgbClr val="FFFFFF"/>
              </a:buClr>
              <a:buSzPts val="1000"/>
              <a:buNone/>
              <a:defRPr sz="1333">
                <a:solidFill>
                  <a:srgbClr val="FFFFFF"/>
                </a:solidFill>
              </a:defRPr>
            </a:lvl5pPr>
            <a:lvl6pPr lvl="5" algn="ctr" rtl="0">
              <a:lnSpc>
                <a:spcPct val="100000"/>
              </a:lnSpc>
              <a:spcBef>
                <a:spcPts val="0"/>
              </a:spcBef>
              <a:spcAft>
                <a:spcPts val="0"/>
              </a:spcAft>
              <a:buClr>
                <a:srgbClr val="FFFFFF"/>
              </a:buClr>
              <a:buSzPts val="1000"/>
              <a:buNone/>
              <a:defRPr sz="1333">
                <a:solidFill>
                  <a:srgbClr val="FFFFFF"/>
                </a:solidFill>
              </a:defRPr>
            </a:lvl6pPr>
            <a:lvl7pPr lvl="6" algn="ctr" rtl="0">
              <a:lnSpc>
                <a:spcPct val="100000"/>
              </a:lnSpc>
              <a:spcBef>
                <a:spcPts val="0"/>
              </a:spcBef>
              <a:spcAft>
                <a:spcPts val="0"/>
              </a:spcAft>
              <a:buClr>
                <a:srgbClr val="FFFFFF"/>
              </a:buClr>
              <a:buSzPts val="1000"/>
              <a:buNone/>
              <a:defRPr sz="1333">
                <a:solidFill>
                  <a:srgbClr val="FFFFFF"/>
                </a:solidFill>
              </a:defRPr>
            </a:lvl7pPr>
            <a:lvl8pPr lvl="7" algn="ctr" rtl="0">
              <a:lnSpc>
                <a:spcPct val="100000"/>
              </a:lnSpc>
              <a:spcBef>
                <a:spcPts val="0"/>
              </a:spcBef>
              <a:spcAft>
                <a:spcPts val="0"/>
              </a:spcAft>
              <a:buClr>
                <a:srgbClr val="FFFFFF"/>
              </a:buClr>
              <a:buSzPts val="1000"/>
              <a:buNone/>
              <a:defRPr sz="1333">
                <a:solidFill>
                  <a:srgbClr val="FFFFFF"/>
                </a:solidFill>
              </a:defRPr>
            </a:lvl8pPr>
            <a:lvl9pPr lvl="8" algn="ctr"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291" name="Google Shape;291;p39"/>
          <p:cNvSpPr txBox="1">
            <a:spLocks noGrp="1"/>
          </p:cNvSpPr>
          <p:nvPr>
            <p:ph type="ctrTitle" idx="6"/>
          </p:nvPr>
        </p:nvSpPr>
        <p:spPr>
          <a:xfrm>
            <a:off x="8080141" y="2984733"/>
            <a:ext cx="3492400" cy="8596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1pPr>
            <a:lvl2pPr lvl="1"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2pPr>
            <a:lvl3pPr lvl="2"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3pPr>
            <a:lvl4pPr lvl="3"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4pPr>
            <a:lvl5pPr lvl="4"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5pPr>
            <a:lvl6pPr lvl="5"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6pPr>
            <a:lvl7pPr lvl="6"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7pPr>
            <a:lvl8pPr lvl="7"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8pPr>
            <a:lvl9pPr lvl="8" algn="ctr" rtl="0">
              <a:spcBef>
                <a:spcPts val="0"/>
              </a:spcBef>
              <a:spcAft>
                <a:spcPts val="0"/>
              </a:spcAft>
              <a:buClr>
                <a:srgbClr val="FFFFFF"/>
              </a:buClr>
              <a:buSzPts val="1600"/>
              <a:buFont typeface="Fira Sans Condensed Medium"/>
              <a:buNone/>
              <a:defRPr sz="2133">
                <a:solidFill>
                  <a:srgbClr val="FFFFFF"/>
                </a:solidFill>
                <a:latin typeface="Fira Sans Condensed Medium"/>
                <a:ea typeface="Fira Sans Condensed Medium"/>
                <a:cs typeface="Fira Sans Condensed Medium"/>
                <a:sym typeface="Fira Sans Condensed Medium"/>
              </a:defRPr>
            </a:lvl9pPr>
          </a:lstStyle>
          <a:p>
            <a:endParaRPr/>
          </a:p>
        </p:txBody>
      </p:sp>
    </p:spTree>
    <p:extLst>
      <p:ext uri="{BB962C8B-B14F-4D97-AF65-F5344CB8AC3E}">
        <p14:creationId xmlns:p14="http://schemas.microsoft.com/office/powerpoint/2010/main" val="29945007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69AD1-3028-41F0-8F89-E536D8B796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B4FE05-94B1-4DB9-B6AE-A0B68A36AB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4D0923-8A6C-4928-BB13-C012F3405010}"/>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5" name="Footer Placeholder 4">
            <a:extLst>
              <a:ext uri="{FF2B5EF4-FFF2-40B4-BE49-F238E27FC236}">
                <a16:creationId xmlns:a16="http://schemas.microsoft.com/office/drawing/2014/main" id="{39C9B438-1B7E-4524-B4ED-EC65185D57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9BFD0B-C632-499A-BCE2-7F4F1FCC4EA4}"/>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8551314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LUMNS 1 1">
  <p:cSld name="TWO COLUMNS 1 1">
    <p:bg>
      <p:bgPr>
        <a:noFill/>
        <a:effectLst/>
      </p:bgPr>
    </p:bg>
    <p:spTree>
      <p:nvGrpSpPr>
        <p:cNvPr id="1" name="Shape 292"/>
        <p:cNvGrpSpPr/>
        <p:nvPr/>
      </p:nvGrpSpPr>
      <p:grpSpPr>
        <a:xfrm>
          <a:off x="0" y="0"/>
          <a:ext cx="0" cy="0"/>
          <a:chOff x="0" y="0"/>
          <a:chExt cx="0" cy="0"/>
        </a:xfrm>
      </p:grpSpPr>
      <p:sp>
        <p:nvSpPr>
          <p:cNvPr id="293" name="Google Shape;293;p40"/>
          <p:cNvSpPr/>
          <p:nvPr/>
        </p:nvSpPr>
        <p:spPr>
          <a:xfrm>
            <a:off x="100" y="626300"/>
            <a:ext cx="4064000" cy="55992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4" name="Google Shape;294;p40"/>
          <p:cNvSpPr/>
          <p:nvPr/>
        </p:nvSpPr>
        <p:spPr>
          <a:xfrm>
            <a:off x="4066933" y="627879"/>
            <a:ext cx="4064000" cy="55992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5" name="Google Shape;295;p40"/>
          <p:cNvSpPr/>
          <p:nvPr/>
        </p:nvSpPr>
        <p:spPr>
          <a:xfrm>
            <a:off x="8127900" y="626300"/>
            <a:ext cx="4064000" cy="5599200"/>
          </a:xfrm>
          <a:prstGeom prst="rect">
            <a:avLst/>
          </a:prstGeom>
          <a:solidFill>
            <a:srgbClr val="AE3F4A">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96" name="Google Shape;296;p40"/>
          <p:cNvGrpSpPr/>
          <p:nvPr/>
        </p:nvGrpSpPr>
        <p:grpSpPr>
          <a:xfrm>
            <a:off x="4063997" y="5433"/>
            <a:ext cx="4587700" cy="6876800"/>
            <a:chOff x="3047922" y="4075"/>
            <a:chExt cx="3440775" cy="5157600"/>
          </a:xfrm>
        </p:grpSpPr>
        <p:grpSp>
          <p:nvGrpSpPr>
            <p:cNvPr id="297" name="Google Shape;297;p40"/>
            <p:cNvGrpSpPr/>
            <p:nvPr/>
          </p:nvGrpSpPr>
          <p:grpSpPr>
            <a:xfrm>
              <a:off x="3047922" y="4075"/>
              <a:ext cx="3440775" cy="5157600"/>
              <a:chOff x="3047922" y="4075"/>
              <a:chExt cx="3440775" cy="5157600"/>
            </a:xfrm>
          </p:grpSpPr>
          <p:grpSp>
            <p:nvGrpSpPr>
              <p:cNvPr id="298" name="Google Shape;298;p40"/>
              <p:cNvGrpSpPr/>
              <p:nvPr/>
            </p:nvGrpSpPr>
            <p:grpSpPr>
              <a:xfrm>
                <a:off x="3047922" y="2342400"/>
                <a:ext cx="3440775" cy="453900"/>
                <a:chOff x="3047922" y="2342400"/>
                <a:chExt cx="3440775" cy="453900"/>
              </a:xfrm>
            </p:grpSpPr>
            <p:sp>
              <p:nvSpPr>
                <p:cNvPr id="299" name="Google Shape;299;p40"/>
                <p:cNvSpPr/>
                <p:nvPr/>
              </p:nvSpPr>
              <p:spPr>
                <a:xfrm rot="5400000">
                  <a:off x="3017322" y="2373000"/>
                  <a:ext cx="453900" cy="3927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0" name="Google Shape;300;p40"/>
                <p:cNvSpPr/>
                <p:nvPr/>
              </p:nvSpPr>
              <p:spPr>
                <a:xfrm rot="5400000">
                  <a:off x="6065397" y="2373000"/>
                  <a:ext cx="453900" cy="3927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cxnSp>
            <p:nvCxnSpPr>
              <p:cNvPr id="301" name="Google Shape;301;p40"/>
              <p:cNvCxnSpPr/>
              <p:nvPr/>
            </p:nvCxnSpPr>
            <p:spPr>
              <a:xfrm>
                <a:off x="3053725" y="4075"/>
                <a:ext cx="0" cy="5157600"/>
              </a:xfrm>
              <a:prstGeom prst="straightConnector1">
                <a:avLst/>
              </a:prstGeom>
              <a:noFill/>
              <a:ln w="28575" cap="flat" cmpd="sng">
                <a:solidFill>
                  <a:srgbClr val="FFFFFF"/>
                </a:solidFill>
                <a:prstDash val="solid"/>
                <a:round/>
                <a:headEnd type="none" w="med" len="med"/>
                <a:tailEnd type="none" w="med" len="med"/>
              </a:ln>
            </p:spPr>
          </p:cxnSp>
        </p:grpSp>
        <p:cxnSp>
          <p:nvCxnSpPr>
            <p:cNvPr id="302" name="Google Shape;302;p40"/>
            <p:cNvCxnSpPr/>
            <p:nvPr/>
          </p:nvCxnSpPr>
          <p:spPr>
            <a:xfrm>
              <a:off x="6100425" y="4075"/>
              <a:ext cx="0" cy="5157600"/>
            </a:xfrm>
            <a:prstGeom prst="straightConnector1">
              <a:avLst/>
            </a:prstGeom>
            <a:noFill/>
            <a:ln w="28575" cap="flat" cmpd="sng">
              <a:solidFill>
                <a:srgbClr val="FFFFFF"/>
              </a:solidFill>
              <a:prstDash val="solid"/>
              <a:round/>
              <a:headEnd type="none" w="med" len="med"/>
              <a:tailEnd type="none" w="med" len="med"/>
            </a:ln>
          </p:spPr>
        </p:cxnSp>
      </p:grpSp>
      <p:sp>
        <p:nvSpPr>
          <p:cNvPr id="303" name="Google Shape;303;p40"/>
          <p:cNvSpPr txBox="1">
            <a:spLocks noGrp="1"/>
          </p:cNvSpPr>
          <p:nvPr>
            <p:ph type="ctrTitle"/>
          </p:nvPr>
        </p:nvSpPr>
        <p:spPr>
          <a:xfrm>
            <a:off x="4058167" y="800267"/>
            <a:ext cx="3918000" cy="126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3000"/>
              <a:buNone/>
              <a:defRPr sz="4000">
                <a:solidFill>
                  <a:srgbClr val="FFFFFF"/>
                </a:solidFill>
              </a:defRPr>
            </a:lvl1pPr>
            <a:lvl2pPr lvl="1" algn="r" rtl="0">
              <a:spcBef>
                <a:spcPts val="0"/>
              </a:spcBef>
              <a:spcAft>
                <a:spcPts val="0"/>
              </a:spcAft>
              <a:buClr>
                <a:srgbClr val="FFFFFF"/>
              </a:buClr>
              <a:buSzPts val="1800"/>
              <a:buNone/>
              <a:defRPr sz="2400">
                <a:solidFill>
                  <a:srgbClr val="FFFFFF"/>
                </a:solidFill>
              </a:defRPr>
            </a:lvl2pPr>
            <a:lvl3pPr lvl="2" algn="r" rtl="0">
              <a:spcBef>
                <a:spcPts val="0"/>
              </a:spcBef>
              <a:spcAft>
                <a:spcPts val="0"/>
              </a:spcAft>
              <a:buClr>
                <a:srgbClr val="FFFFFF"/>
              </a:buClr>
              <a:buSzPts val="1800"/>
              <a:buNone/>
              <a:defRPr sz="2400">
                <a:solidFill>
                  <a:srgbClr val="FFFFFF"/>
                </a:solidFill>
              </a:defRPr>
            </a:lvl3pPr>
            <a:lvl4pPr lvl="3" algn="r" rtl="0">
              <a:spcBef>
                <a:spcPts val="0"/>
              </a:spcBef>
              <a:spcAft>
                <a:spcPts val="0"/>
              </a:spcAft>
              <a:buClr>
                <a:srgbClr val="FFFFFF"/>
              </a:buClr>
              <a:buSzPts val="1800"/>
              <a:buNone/>
              <a:defRPr sz="2400">
                <a:solidFill>
                  <a:srgbClr val="FFFFFF"/>
                </a:solidFill>
              </a:defRPr>
            </a:lvl4pPr>
            <a:lvl5pPr lvl="4" algn="r" rtl="0">
              <a:spcBef>
                <a:spcPts val="0"/>
              </a:spcBef>
              <a:spcAft>
                <a:spcPts val="0"/>
              </a:spcAft>
              <a:buClr>
                <a:srgbClr val="FFFFFF"/>
              </a:buClr>
              <a:buSzPts val="1800"/>
              <a:buNone/>
              <a:defRPr sz="2400">
                <a:solidFill>
                  <a:srgbClr val="FFFFFF"/>
                </a:solidFill>
              </a:defRPr>
            </a:lvl5pPr>
            <a:lvl6pPr lvl="5" algn="r" rtl="0">
              <a:spcBef>
                <a:spcPts val="0"/>
              </a:spcBef>
              <a:spcAft>
                <a:spcPts val="0"/>
              </a:spcAft>
              <a:buClr>
                <a:srgbClr val="FFFFFF"/>
              </a:buClr>
              <a:buSzPts val="1800"/>
              <a:buNone/>
              <a:defRPr sz="2400">
                <a:solidFill>
                  <a:srgbClr val="FFFFFF"/>
                </a:solidFill>
              </a:defRPr>
            </a:lvl6pPr>
            <a:lvl7pPr lvl="6" algn="r" rtl="0">
              <a:spcBef>
                <a:spcPts val="0"/>
              </a:spcBef>
              <a:spcAft>
                <a:spcPts val="0"/>
              </a:spcAft>
              <a:buClr>
                <a:srgbClr val="FFFFFF"/>
              </a:buClr>
              <a:buSzPts val="1800"/>
              <a:buNone/>
              <a:defRPr sz="2400">
                <a:solidFill>
                  <a:srgbClr val="FFFFFF"/>
                </a:solidFill>
              </a:defRPr>
            </a:lvl7pPr>
            <a:lvl8pPr lvl="7" algn="r" rtl="0">
              <a:spcBef>
                <a:spcPts val="0"/>
              </a:spcBef>
              <a:spcAft>
                <a:spcPts val="0"/>
              </a:spcAft>
              <a:buClr>
                <a:srgbClr val="FFFFFF"/>
              </a:buClr>
              <a:buSzPts val="1800"/>
              <a:buNone/>
              <a:defRPr sz="2400">
                <a:solidFill>
                  <a:srgbClr val="FFFFFF"/>
                </a:solidFill>
              </a:defRPr>
            </a:lvl8pPr>
            <a:lvl9pPr lvl="8" algn="r" rtl="0">
              <a:spcBef>
                <a:spcPts val="0"/>
              </a:spcBef>
              <a:spcAft>
                <a:spcPts val="0"/>
              </a:spcAft>
              <a:buClr>
                <a:srgbClr val="FFFFFF"/>
              </a:buClr>
              <a:buSzPts val="1800"/>
              <a:buNone/>
              <a:defRPr sz="2400">
                <a:solidFill>
                  <a:srgbClr val="FFFFFF"/>
                </a:solidFill>
              </a:defRPr>
            </a:lvl9pPr>
          </a:lstStyle>
          <a:p>
            <a:endParaRPr/>
          </a:p>
        </p:txBody>
      </p:sp>
      <p:sp>
        <p:nvSpPr>
          <p:cNvPr id="304" name="Google Shape;304;p40"/>
          <p:cNvSpPr txBox="1">
            <a:spLocks noGrp="1"/>
          </p:cNvSpPr>
          <p:nvPr>
            <p:ph type="ctrTitle" idx="2"/>
          </p:nvPr>
        </p:nvSpPr>
        <p:spPr>
          <a:xfrm>
            <a:off x="856917" y="3691933"/>
            <a:ext cx="2508400" cy="859600"/>
          </a:xfrm>
          <a:prstGeom prst="rect">
            <a:avLst/>
          </a:prstGeom>
          <a:ln>
            <a:noFill/>
          </a:ln>
        </p:spPr>
        <p:txBody>
          <a:bodyPr spcFirstLastPara="1" wrap="square" lIns="91425" tIns="91425" rIns="91425" bIns="91425" anchor="b" anchorCtr="0">
            <a:noAutofit/>
          </a:bodyPr>
          <a:lstStyle>
            <a:lvl1pPr lvl="0"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1pPr>
            <a:lvl2pPr lvl="1"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2pPr>
            <a:lvl3pPr lvl="2"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3pPr>
            <a:lvl4pPr lvl="3"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4pPr>
            <a:lvl5pPr lvl="4"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5pPr>
            <a:lvl6pPr lvl="5"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6pPr>
            <a:lvl7pPr lvl="6"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7pPr>
            <a:lvl8pPr lvl="7"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8pPr>
            <a:lvl9pPr lvl="8"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9pPr>
          </a:lstStyle>
          <a:p>
            <a:endParaRPr/>
          </a:p>
        </p:txBody>
      </p:sp>
      <p:sp>
        <p:nvSpPr>
          <p:cNvPr id="305" name="Google Shape;305;p40"/>
          <p:cNvSpPr txBox="1">
            <a:spLocks noGrp="1"/>
          </p:cNvSpPr>
          <p:nvPr>
            <p:ph type="subTitle" idx="1"/>
          </p:nvPr>
        </p:nvSpPr>
        <p:spPr>
          <a:xfrm>
            <a:off x="856933" y="4449933"/>
            <a:ext cx="25084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306" name="Google Shape;306;p40"/>
          <p:cNvSpPr txBox="1">
            <a:spLocks noGrp="1"/>
          </p:cNvSpPr>
          <p:nvPr>
            <p:ph type="ctrTitle" idx="3"/>
          </p:nvPr>
        </p:nvSpPr>
        <p:spPr>
          <a:xfrm>
            <a:off x="4920917" y="3691933"/>
            <a:ext cx="2508400" cy="859600"/>
          </a:xfrm>
          <a:prstGeom prst="rect">
            <a:avLst/>
          </a:prstGeom>
          <a:ln>
            <a:noFill/>
          </a:ln>
        </p:spPr>
        <p:txBody>
          <a:bodyPr spcFirstLastPara="1" wrap="square" lIns="91425" tIns="91425" rIns="91425" bIns="91425" anchor="b" anchorCtr="0">
            <a:noAutofit/>
          </a:bodyPr>
          <a:lstStyle>
            <a:lvl1pPr lvl="0"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1pPr>
            <a:lvl2pPr lvl="1"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2pPr>
            <a:lvl3pPr lvl="2"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3pPr>
            <a:lvl4pPr lvl="3"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4pPr>
            <a:lvl5pPr lvl="4"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5pPr>
            <a:lvl6pPr lvl="5"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6pPr>
            <a:lvl7pPr lvl="6"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7pPr>
            <a:lvl8pPr lvl="7"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8pPr>
            <a:lvl9pPr lvl="8"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9pPr>
          </a:lstStyle>
          <a:p>
            <a:endParaRPr/>
          </a:p>
        </p:txBody>
      </p:sp>
      <p:sp>
        <p:nvSpPr>
          <p:cNvPr id="307" name="Google Shape;307;p40"/>
          <p:cNvSpPr txBox="1">
            <a:spLocks noGrp="1"/>
          </p:cNvSpPr>
          <p:nvPr>
            <p:ph type="subTitle" idx="4"/>
          </p:nvPr>
        </p:nvSpPr>
        <p:spPr>
          <a:xfrm>
            <a:off x="4920933" y="4449933"/>
            <a:ext cx="25084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308" name="Google Shape;308;p40"/>
          <p:cNvSpPr txBox="1">
            <a:spLocks noGrp="1"/>
          </p:cNvSpPr>
          <p:nvPr>
            <p:ph type="ctrTitle" idx="5"/>
          </p:nvPr>
        </p:nvSpPr>
        <p:spPr>
          <a:xfrm>
            <a:off x="8984917" y="3691933"/>
            <a:ext cx="2508400" cy="859600"/>
          </a:xfrm>
          <a:prstGeom prst="rect">
            <a:avLst/>
          </a:prstGeom>
          <a:ln>
            <a:noFill/>
          </a:ln>
        </p:spPr>
        <p:txBody>
          <a:bodyPr spcFirstLastPara="1" wrap="square" lIns="91425" tIns="91425" rIns="91425" bIns="91425" anchor="b" anchorCtr="0">
            <a:noAutofit/>
          </a:bodyPr>
          <a:lstStyle>
            <a:lvl1pPr lvl="0" rtl="0">
              <a:spcBef>
                <a:spcPts val="0"/>
              </a:spcBef>
              <a:spcAft>
                <a:spcPts val="0"/>
              </a:spcAft>
              <a:buClr>
                <a:srgbClr val="FFFFFF"/>
              </a:buClr>
              <a:buSzPts val="1800"/>
              <a:buFont typeface="Fira Sans Condensed Medium"/>
              <a:buNone/>
              <a:defRPr sz="2400">
                <a:solidFill>
                  <a:srgbClr val="FFFFFF"/>
                </a:solidFill>
                <a:latin typeface="Fira Sans Condensed Medium"/>
                <a:ea typeface="Fira Sans Condensed Medium"/>
                <a:cs typeface="Fira Sans Condensed Medium"/>
                <a:sym typeface="Fira Sans Condensed Medium"/>
              </a:defRPr>
            </a:lvl1pPr>
            <a:lvl2pPr lvl="1" rtl="0">
              <a:spcBef>
                <a:spcPts val="0"/>
              </a:spcBef>
              <a:spcAft>
                <a:spcPts val="0"/>
              </a:spcAft>
              <a:buClr>
                <a:srgbClr val="CCCCCC"/>
              </a:buClr>
              <a:buSzPts val="1800"/>
              <a:buFont typeface="Fira Sans Condensed Medium"/>
              <a:buNone/>
              <a:defRPr sz="2400">
                <a:solidFill>
                  <a:srgbClr val="CCCCCC"/>
                </a:solidFill>
                <a:latin typeface="Fira Sans Condensed Medium"/>
                <a:ea typeface="Fira Sans Condensed Medium"/>
                <a:cs typeface="Fira Sans Condensed Medium"/>
                <a:sym typeface="Fira Sans Condensed Medium"/>
              </a:defRPr>
            </a:lvl2pPr>
            <a:lvl3pPr lvl="2" rtl="0">
              <a:spcBef>
                <a:spcPts val="0"/>
              </a:spcBef>
              <a:spcAft>
                <a:spcPts val="0"/>
              </a:spcAft>
              <a:buClr>
                <a:srgbClr val="CCCCCC"/>
              </a:buClr>
              <a:buSzPts val="1800"/>
              <a:buFont typeface="Fira Sans Condensed Medium"/>
              <a:buNone/>
              <a:defRPr sz="2400">
                <a:solidFill>
                  <a:srgbClr val="CCCCCC"/>
                </a:solidFill>
                <a:latin typeface="Fira Sans Condensed Medium"/>
                <a:ea typeface="Fira Sans Condensed Medium"/>
                <a:cs typeface="Fira Sans Condensed Medium"/>
                <a:sym typeface="Fira Sans Condensed Medium"/>
              </a:defRPr>
            </a:lvl3pPr>
            <a:lvl4pPr lvl="3" rtl="0">
              <a:spcBef>
                <a:spcPts val="0"/>
              </a:spcBef>
              <a:spcAft>
                <a:spcPts val="0"/>
              </a:spcAft>
              <a:buClr>
                <a:srgbClr val="CCCCCC"/>
              </a:buClr>
              <a:buSzPts val="1800"/>
              <a:buFont typeface="Fira Sans Condensed Medium"/>
              <a:buNone/>
              <a:defRPr sz="2400">
                <a:solidFill>
                  <a:srgbClr val="CCCCCC"/>
                </a:solidFill>
                <a:latin typeface="Fira Sans Condensed Medium"/>
                <a:ea typeface="Fira Sans Condensed Medium"/>
                <a:cs typeface="Fira Sans Condensed Medium"/>
                <a:sym typeface="Fira Sans Condensed Medium"/>
              </a:defRPr>
            </a:lvl4pPr>
            <a:lvl5pPr lvl="4" rtl="0">
              <a:spcBef>
                <a:spcPts val="0"/>
              </a:spcBef>
              <a:spcAft>
                <a:spcPts val="0"/>
              </a:spcAft>
              <a:buClr>
                <a:srgbClr val="CCCCCC"/>
              </a:buClr>
              <a:buSzPts val="1800"/>
              <a:buFont typeface="Fira Sans Condensed Medium"/>
              <a:buNone/>
              <a:defRPr sz="2400">
                <a:solidFill>
                  <a:srgbClr val="CCCCCC"/>
                </a:solidFill>
                <a:latin typeface="Fira Sans Condensed Medium"/>
                <a:ea typeface="Fira Sans Condensed Medium"/>
                <a:cs typeface="Fira Sans Condensed Medium"/>
                <a:sym typeface="Fira Sans Condensed Medium"/>
              </a:defRPr>
            </a:lvl5pPr>
            <a:lvl6pPr lvl="5" rtl="0">
              <a:spcBef>
                <a:spcPts val="0"/>
              </a:spcBef>
              <a:spcAft>
                <a:spcPts val="0"/>
              </a:spcAft>
              <a:buClr>
                <a:srgbClr val="CCCCCC"/>
              </a:buClr>
              <a:buSzPts val="1800"/>
              <a:buFont typeface="Fira Sans Condensed Medium"/>
              <a:buNone/>
              <a:defRPr sz="2400">
                <a:solidFill>
                  <a:srgbClr val="CCCCCC"/>
                </a:solidFill>
                <a:latin typeface="Fira Sans Condensed Medium"/>
                <a:ea typeface="Fira Sans Condensed Medium"/>
                <a:cs typeface="Fira Sans Condensed Medium"/>
                <a:sym typeface="Fira Sans Condensed Medium"/>
              </a:defRPr>
            </a:lvl6pPr>
            <a:lvl7pPr lvl="6" rtl="0">
              <a:spcBef>
                <a:spcPts val="0"/>
              </a:spcBef>
              <a:spcAft>
                <a:spcPts val="0"/>
              </a:spcAft>
              <a:buClr>
                <a:srgbClr val="CCCCCC"/>
              </a:buClr>
              <a:buSzPts val="1800"/>
              <a:buFont typeface="Fira Sans Condensed Medium"/>
              <a:buNone/>
              <a:defRPr sz="2400">
                <a:solidFill>
                  <a:srgbClr val="CCCCCC"/>
                </a:solidFill>
                <a:latin typeface="Fira Sans Condensed Medium"/>
                <a:ea typeface="Fira Sans Condensed Medium"/>
                <a:cs typeface="Fira Sans Condensed Medium"/>
                <a:sym typeface="Fira Sans Condensed Medium"/>
              </a:defRPr>
            </a:lvl7pPr>
            <a:lvl8pPr lvl="7" rtl="0">
              <a:spcBef>
                <a:spcPts val="0"/>
              </a:spcBef>
              <a:spcAft>
                <a:spcPts val="0"/>
              </a:spcAft>
              <a:buClr>
                <a:srgbClr val="CCCCCC"/>
              </a:buClr>
              <a:buSzPts val="1800"/>
              <a:buFont typeface="Fira Sans Condensed Medium"/>
              <a:buNone/>
              <a:defRPr sz="2400">
                <a:solidFill>
                  <a:srgbClr val="CCCCCC"/>
                </a:solidFill>
                <a:latin typeface="Fira Sans Condensed Medium"/>
                <a:ea typeface="Fira Sans Condensed Medium"/>
                <a:cs typeface="Fira Sans Condensed Medium"/>
                <a:sym typeface="Fira Sans Condensed Medium"/>
              </a:defRPr>
            </a:lvl8pPr>
            <a:lvl9pPr lvl="8" rtl="0">
              <a:spcBef>
                <a:spcPts val="0"/>
              </a:spcBef>
              <a:spcAft>
                <a:spcPts val="0"/>
              </a:spcAft>
              <a:buClr>
                <a:srgbClr val="CCCCCC"/>
              </a:buClr>
              <a:buSzPts val="1800"/>
              <a:buFont typeface="Fira Sans Condensed Medium"/>
              <a:buNone/>
              <a:defRPr sz="2400">
                <a:solidFill>
                  <a:srgbClr val="CCCCCC"/>
                </a:solidFill>
                <a:latin typeface="Fira Sans Condensed Medium"/>
                <a:ea typeface="Fira Sans Condensed Medium"/>
                <a:cs typeface="Fira Sans Condensed Medium"/>
                <a:sym typeface="Fira Sans Condensed Medium"/>
              </a:defRPr>
            </a:lvl9pPr>
          </a:lstStyle>
          <a:p>
            <a:endParaRPr/>
          </a:p>
        </p:txBody>
      </p:sp>
      <p:sp>
        <p:nvSpPr>
          <p:cNvPr id="309" name="Google Shape;309;p40"/>
          <p:cNvSpPr txBox="1">
            <a:spLocks noGrp="1"/>
          </p:cNvSpPr>
          <p:nvPr>
            <p:ph type="subTitle" idx="6"/>
          </p:nvPr>
        </p:nvSpPr>
        <p:spPr>
          <a:xfrm>
            <a:off x="8984933" y="4449933"/>
            <a:ext cx="2508400" cy="14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Tree>
    <p:extLst>
      <p:ext uri="{BB962C8B-B14F-4D97-AF65-F5344CB8AC3E}">
        <p14:creationId xmlns:p14="http://schemas.microsoft.com/office/powerpoint/2010/main" val="40631080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ABLE OF CONTENTS">
  <p:cSld name="TABLE OF CONTENTS">
    <p:bg>
      <p:bgPr>
        <a:solidFill>
          <a:srgbClr val="FFFFFF"/>
        </a:solidFill>
        <a:effectLst/>
      </p:bgPr>
    </p:bg>
    <p:spTree>
      <p:nvGrpSpPr>
        <p:cNvPr id="1" name="Shape 310"/>
        <p:cNvGrpSpPr/>
        <p:nvPr/>
      </p:nvGrpSpPr>
      <p:grpSpPr>
        <a:xfrm>
          <a:off x="0" y="0"/>
          <a:ext cx="0" cy="0"/>
          <a:chOff x="0" y="0"/>
          <a:chExt cx="0" cy="0"/>
        </a:xfrm>
      </p:grpSpPr>
      <p:sp>
        <p:nvSpPr>
          <p:cNvPr id="311" name="Google Shape;311;p41"/>
          <p:cNvSpPr/>
          <p:nvPr/>
        </p:nvSpPr>
        <p:spPr>
          <a:xfrm>
            <a:off x="0" y="2257567"/>
            <a:ext cx="12192000" cy="46008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008275"/>
              </a:solidFill>
            </a:endParaRPr>
          </a:p>
        </p:txBody>
      </p:sp>
      <p:cxnSp>
        <p:nvCxnSpPr>
          <p:cNvPr id="312" name="Google Shape;312;p41"/>
          <p:cNvCxnSpPr/>
          <p:nvPr/>
        </p:nvCxnSpPr>
        <p:spPr>
          <a:xfrm rot="10800000">
            <a:off x="2206233" y="2257633"/>
            <a:ext cx="0" cy="4600800"/>
          </a:xfrm>
          <a:prstGeom prst="straightConnector1">
            <a:avLst/>
          </a:prstGeom>
          <a:noFill/>
          <a:ln w="28575" cap="flat" cmpd="sng">
            <a:solidFill>
              <a:srgbClr val="FFFFFF"/>
            </a:solidFill>
            <a:prstDash val="solid"/>
            <a:round/>
            <a:headEnd type="none" w="med" len="med"/>
            <a:tailEnd type="none" w="med" len="med"/>
          </a:ln>
        </p:spPr>
      </p:cxnSp>
      <p:cxnSp>
        <p:nvCxnSpPr>
          <p:cNvPr id="313" name="Google Shape;313;p41"/>
          <p:cNvCxnSpPr/>
          <p:nvPr/>
        </p:nvCxnSpPr>
        <p:spPr>
          <a:xfrm rot="10800000">
            <a:off x="5290833" y="2257633"/>
            <a:ext cx="0" cy="4600800"/>
          </a:xfrm>
          <a:prstGeom prst="straightConnector1">
            <a:avLst/>
          </a:prstGeom>
          <a:noFill/>
          <a:ln w="28575" cap="flat" cmpd="sng">
            <a:solidFill>
              <a:srgbClr val="FFFFFF"/>
            </a:solidFill>
            <a:prstDash val="solid"/>
            <a:round/>
            <a:headEnd type="none" w="med" len="med"/>
            <a:tailEnd type="none" w="med" len="med"/>
          </a:ln>
        </p:spPr>
      </p:cxnSp>
      <p:cxnSp>
        <p:nvCxnSpPr>
          <p:cNvPr id="314" name="Google Shape;314;p41"/>
          <p:cNvCxnSpPr/>
          <p:nvPr/>
        </p:nvCxnSpPr>
        <p:spPr>
          <a:xfrm rot="10800000">
            <a:off x="8344733" y="2257633"/>
            <a:ext cx="0" cy="4600800"/>
          </a:xfrm>
          <a:prstGeom prst="straightConnector1">
            <a:avLst/>
          </a:prstGeom>
          <a:noFill/>
          <a:ln w="28575" cap="flat" cmpd="sng">
            <a:solidFill>
              <a:srgbClr val="FFFFFF"/>
            </a:solidFill>
            <a:prstDash val="solid"/>
            <a:round/>
            <a:headEnd type="none" w="med" len="med"/>
            <a:tailEnd type="none" w="med" len="med"/>
          </a:ln>
        </p:spPr>
      </p:cxnSp>
      <p:sp>
        <p:nvSpPr>
          <p:cNvPr id="315" name="Google Shape;315;p41"/>
          <p:cNvSpPr txBox="1">
            <a:spLocks noGrp="1"/>
          </p:cNvSpPr>
          <p:nvPr>
            <p:ph type="ctrTitle"/>
          </p:nvPr>
        </p:nvSpPr>
        <p:spPr>
          <a:xfrm>
            <a:off x="2288316" y="4012805"/>
            <a:ext cx="3505600" cy="7704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FFFFFF"/>
              </a:buClr>
              <a:buSzPts val="1400"/>
              <a:buNone/>
              <a:defRPr sz="1867">
                <a:solidFill>
                  <a:srgbClr val="FFFFFF"/>
                </a:solidFill>
              </a:defRPr>
            </a:lvl1pPr>
            <a:lvl2pPr lvl="1" rtl="0">
              <a:spcBef>
                <a:spcPts val="0"/>
              </a:spcBef>
              <a:spcAft>
                <a:spcPts val="0"/>
              </a:spcAft>
              <a:buClr>
                <a:srgbClr val="FFFFFF"/>
              </a:buClr>
              <a:buSzPts val="1800"/>
              <a:buNone/>
              <a:defRPr sz="2400">
                <a:solidFill>
                  <a:srgbClr val="FFFFFF"/>
                </a:solidFill>
              </a:defRPr>
            </a:lvl2pPr>
            <a:lvl3pPr lvl="2" rtl="0">
              <a:spcBef>
                <a:spcPts val="0"/>
              </a:spcBef>
              <a:spcAft>
                <a:spcPts val="0"/>
              </a:spcAft>
              <a:buClr>
                <a:srgbClr val="FFFFFF"/>
              </a:buClr>
              <a:buSzPts val="1800"/>
              <a:buNone/>
              <a:defRPr sz="2400">
                <a:solidFill>
                  <a:srgbClr val="FFFFFF"/>
                </a:solidFill>
              </a:defRPr>
            </a:lvl3pPr>
            <a:lvl4pPr lvl="3" rtl="0">
              <a:spcBef>
                <a:spcPts val="0"/>
              </a:spcBef>
              <a:spcAft>
                <a:spcPts val="0"/>
              </a:spcAft>
              <a:buClr>
                <a:srgbClr val="FFFFFF"/>
              </a:buClr>
              <a:buSzPts val="1800"/>
              <a:buNone/>
              <a:defRPr sz="2400">
                <a:solidFill>
                  <a:srgbClr val="FFFFFF"/>
                </a:solidFill>
              </a:defRPr>
            </a:lvl4pPr>
            <a:lvl5pPr lvl="4" rtl="0">
              <a:spcBef>
                <a:spcPts val="0"/>
              </a:spcBef>
              <a:spcAft>
                <a:spcPts val="0"/>
              </a:spcAft>
              <a:buClr>
                <a:srgbClr val="FFFFFF"/>
              </a:buClr>
              <a:buSzPts val="1800"/>
              <a:buNone/>
              <a:defRPr sz="2400">
                <a:solidFill>
                  <a:srgbClr val="FFFFFF"/>
                </a:solidFill>
              </a:defRPr>
            </a:lvl5pPr>
            <a:lvl6pPr lvl="5" rtl="0">
              <a:spcBef>
                <a:spcPts val="0"/>
              </a:spcBef>
              <a:spcAft>
                <a:spcPts val="0"/>
              </a:spcAft>
              <a:buClr>
                <a:srgbClr val="FFFFFF"/>
              </a:buClr>
              <a:buSzPts val="1800"/>
              <a:buNone/>
              <a:defRPr sz="2400">
                <a:solidFill>
                  <a:srgbClr val="FFFFFF"/>
                </a:solidFill>
              </a:defRPr>
            </a:lvl6pPr>
            <a:lvl7pPr lvl="6" rtl="0">
              <a:spcBef>
                <a:spcPts val="0"/>
              </a:spcBef>
              <a:spcAft>
                <a:spcPts val="0"/>
              </a:spcAft>
              <a:buClr>
                <a:srgbClr val="FFFFFF"/>
              </a:buClr>
              <a:buSzPts val="1800"/>
              <a:buNone/>
              <a:defRPr sz="2400">
                <a:solidFill>
                  <a:srgbClr val="FFFFFF"/>
                </a:solidFill>
              </a:defRPr>
            </a:lvl7pPr>
            <a:lvl8pPr lvl="7" rtl="0">
              <a:spcBef>
                <a:spcPts val="0"/>
              </a:spcBef>
              <a:spcAft>
                <a:spcPts val="0"/>
              </a:spcAft>
              <a:buClr>
                <a:srgbClr val="FFFFFF"/>
              </a:buClr>
              <a:buSzPts val="1800"/>
              <a:buNone/>
              <a:defRPr sz="2400">
                <a:solidFill>
                  <a:srgbClr val="FFFFFF"/>
                </a:solidFill>
              </a:defRPr>
            </a:lvl8pPr>
            <a:lvl9pPr lvl="8" rtl="0">
              <a:spcBef>
                <a:spcPts val="0"/>
              </a:spcBef>
              <a:spcAft>
                <a:spcPts val="0"/>
              </a:spcAft>
              <a:buClr>
                <a:srgbClr val="FFFFFF"/>
              </a:buClr>
              <a:buSzPts val="1800"/>
              <a:buNone/>
              <a:defRPr sz="2400">
                <a:solidFill>
                  <a:srgbClr val="FFFFFF"/>
                </a:solidFill>
              </a:defRPr>
            </a:lvl9pPr>
          </a:lstStyle>
          <a:p>
            <a:endParaRPr/>
          </a:p>
        </p:txBody>
      </p:sp>
      <p:sp>
        <p:nvSpPr>
          <p:cNvPr id="316" name="Google Shape;316;p41"/>
          <p:cNvSpPr txBox="1">
            <a:spLocks noGrp="1"/>
          </p:cNvSpPr>
          <p:nvPr>
            <p:ph type="subTitle" idx="1"/>
          </p:nvPr>
        </p:nvSpPr>
        <p:spPr>
          <a:xfrm>
            <a:off x="2288304" y="4628088"/>
            <a:ext cx="2542000" cy="490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317" name="Google Shape;317;p41"/>
          <p:cNvSpPr txBox="1">
            <a:spLocks noGrp="1"/>
          </p:cNvSpPr>
          <p:nvPr>
            <p:ph type="title" idx="2" hasCustomPrompt="1"/>
          </p:nvPr>
        </p:nvSpPr>
        <p:spPr>
          <a:xfrm>
            <a:off x="2186716" y="3222188"/>
            <a:ext cx="2338400" cy="7704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FFFFF"/>
              </a:buClr>
              <a:buSzPts val="6000"/>
              <a:buNone/>
              <a:defRPr sz="8000">
                <a:solidFill>
                  <a:srgbClr val="FFFFFF"/>
                </a:solidFill>
              </a:defRPr>
            </a:lvl1pPr>
            <a:lvl2pPr lvl="1"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2pPr>
            <a:lvl3pPr lvl="2"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3pPr>
            <a:lvl4pPr lvl="3"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4pPr>
            <a:lvl5pPr lvl="4"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5pPr>
            <a:lvl6pPr lvl="5"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6pPr>
            <a:lvl7pPr lvl="6"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7pPr>
            <a:lvl8pPr lvl="7"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8pPr>
            <a:lvl9pPr lvl="8"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9pPr>
          </a:lstStyle>
          <a:p>
            <a:r>
              <a:t>xx%</a:t>
            </a:r>
          </a:p>
        </p:txBody>
      </p:sp>
      <p:sp>
        <p:nvSpPr>
          <p:cNvPr id="318" name="Google Shape;318;p41"/>
          <p:cNvSpPr txBox="1">
            <a:spLocks noGrp="1"/>
          </p:cNvSpPr>
          <p:nvPr>
            <p:ph type="ctrTitle" idx="3"/>
          </p:nvPr>
        </p:nvSpPr>
        <p:spPr>
          <a:xfrm>
            <a:off x="5351483" y="4008273"/>
            <a:ext cx="3505600" cy="7704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FFFFFF"/>
              </a:buClr>
              <a:buSzPts val="1400"/>
              <a:buNone/>
              <a:defRPr sz="1867">
                <a:solidFill>
                  <a:srgbClr val="FFFFFF"/>
                </a:solidFill>
              </a:defRPr>
            </a:lvl1pPr>
            <a:lvl2pPr lvl="1" rtl="0">
              <a:spcBef>
                <a:spcPts val="0"/>
              </a:spcBef>
              <a:spcAft>
                <a:spcPts val="0"/>
              </a:spcAft>
              <a:buClr>
                <a:srgbClr val="FFFFFF"/>
              </a:buClr>
              <a:buSzPts val="1800"/>
              <a:buNone/>
              <a:defRPr sz="2400">
                <a:solidFill>
                  <a:srgbClr val="FFFFFF"/>
                </a:solidFill>
              </a:defRPr>
            </a:lvl2pPr>
            <a:lvl3pPr lvl="2" rtl="0">
              <a:spcBef>
                <a:spcPts val="0"/>
              </a:spcBef>
              <a:spcAft>
                <a:spcPts val="0"/>
              </a:spcAft>
              <a:buClr>
                <a:srgbClr val="FFFFFF"/>
              </a:buClr>
              <a:buSzPts val="1800"/>
              <a:buNone/>
              <a:defRPr sz="2400">
                <a:solidFill>
                  <a:srgbClr val="FFFFFF"/>
                </a:solidFill>
              </a:defRPr>
            </a:lvl3pPr>
            <a:lvl4pPr lvl="3" rtl="0">
              <a:spcBef>
                <a:spcPts val="0"/>
              </a:spcBef>
              <a:spcAft>
                <a:spcPts val="0"/>
              </a:spcAft>
              <a:buClr>
                <a:srgbClr val="FFFFFF"/>
              </a:buClr>
              <a:buSzPts val="1800"/>
              <a:buNone/>
              <a:defRPr sz="2400">
                <a:solidFill>
                  <a:srgbClr val="FFFFFF"/>
                </a:solidFill>
              </a:defRPr>
            </a:lvl4pPr>
            <a:lvl5pPr lvl="4" rtl="0">
              <a:spcBef>
                <a:spcPts val="0"/>
              </a:spcBef>
              <a:spcAft>
                <a:spcPts val="0"/>
              </a:spcAft>
              <a:buClr>
                <a:srgbClr val="FFFFFF"/>
              </a:buClr>
              <a:buSzPts val="1800"/>
              <a:buNone/>
              <a:defRPr sz="2400">
                <a:solidFill>
                  <a:srgbClr val="FFFFFF"/>
                </a:solidFill>
              </a:defRPr>
            </a:lvl5pPr>
            <a:lvl6pPr lvl="5" rtl="0">
              <a:spcBef>
                <a:spcPts val="0"/>
              </a:spcBef>
              <a:spcAft>
                <a:spcPts val="0"/>
              </a:spcAft>
              <a:buClr>
                <a:srgbClr val="FFFFFF"/>
              </a:buClr>
              <a:buSzPts val="1800"/>
              <a:buNone/>
              <a:defRPr sz="2400">
                <a:solidFill>
                  <a:srgbClr val="FFFFFF"/>
                </a:solidFill>
              </a:defRPr>
            </a:lvl6pPr>
            <a:lvl7pPr lvl="6" rtl="0">
              <a:spcBef>
                <a:spcPts val="0"/>
              </a:spcBef>
              <a:spcAft>
                <a:spcPts val="0"/>
              </a:spcAft>
              <a:buClr>
                <a:srgbClr val="FFFFFF"/>
              </a:buClr>
              <a:buSzPts val="1800"/>
              <a:buNone/>
              <a:defRPr sz="2400">
                <a:solidFill>
                  <a:srgbClr val="FFFFFF"/>
                </a:solidFill>
              </a:defRPr>
            </a:lvl7pPr>
            <a:lvl8pPr lvl="7" rtl="0">
              <a:spcBef>
                <a:spcPts val="0"/>
              </a:spcBef>
              <a:spcAft>
                <a:spcPts val="0"/>
              </a:spcAft>
              <a:buClr>
                <a:srgbClr val="FFFFFF"/>
              </a:buClr>
              <a:buSzPts val="1800"/>
              <a:buNone/>
              <a:defRPr sz="2400">
                <a:solidFill>
                  <a:srgbClr val="FFFFFF"/>
                </a:solidFill>
              </a:defRPr>
            </a:lvl8pPr>
            <a:lvl9pPr lvl="8" rtl="0">
              <a:spcBef>
                <a:spcPts val="0"/>
              </a:spcBef>
              <a:spcAft>
                <a:spcPts val="0"/>
              </a:spcAft>
              <a:buClr>
                <a:srgbClr val="FFFFFF"/>
              </a:buClr>
              <a:buSzPts val="1800"/>
              <a:buNone/>
              <a:defRPr sz="2400">
                <a:solidFill>
                  <a:srgbClr val="FFFFFF"/>
                </a:solidFill>
              </a:defRPr>
            </a:lvl9pPr>
          </a:lstStyle>
          <a:p>
            <a:endParaRPr/>
          </a:p>
        </p:txBody>
      </p:sp>
      <p:sp>
        <p:nvSpPr>
          <p:cNvPr id="319" name="Google Shape;319;p41"/>
          <p:cNvSpPr txBox="1">
            <a:spLocks noGrp="1"/>
          </p:cNvSpPr>
          <p:nvPr>
            <p:ph type="subTitle" idx="4"/>
          </p:nvPr>
        </p:nvSpPr>
        <p:spPr>
          <a:xfrm>
            <a:off x="5351467" y="4623556"/>
            <a:ext cx="2635600" cy="490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320" name="Google Shape;320;p41"/>
          <p:cNvSpPr txBox="1">
            <a:spLocks noGrp="1"/>
          </p:cNvSpPr>
          <p:nvPr>
            <p:ph type="title" idx="5" hasCustomPrompt="1"/>
          </p:nvPr>
        </p:nvSpPr>
        <p:spPr>
          <a:xfrm>
            <a:off x="5249883" y="3217656"/>
            <a:ext cx="2338400" cy="7704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FFFFF"/>
              </a:buClr>
              <a:buSzPts val="6000"/>
              <a:buNone/>
              <a:defRPr sz="8000">
                <a:solidFill>
                  <a:srgbClr val="FFFFFF"/>
                </a:solidFill>
              </a:defRPr>
            </a:lvl1pPr>
            <a:lvl2pPr lvl="1"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2pPr>
            <a:lvl3pPr lvl="2"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3pPr>
            <a:lvl4pPr lvl="3"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4pPr>
            <a:lvl5pPr lvl="4"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5pPr>
            <a:lvl6pPr lvl="5"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6pPr>
            <a:lvl7pPr lvl="6"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7pPr>
            <a:lvl8pPr lvl="7"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8pPr>
            <a:lvl9pPr lvl="8"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9pPr>
          </a:lstStyle>
          <a:p>
            <a:r>
              <a:t>xx%</a:t>
            </a:r>
          </a:p>
        </p:txBody>
      </p:sp>
      <p:sp>
        <p:nvSpPr>
          <p:cNvPr id="321" name="Google Shape;321;p41"/>
          <p:cNvSpPr txBox="1">
            <a:spLocks noGrp="1"/>
          </p:cNvSpPr>
          <p:nvPr>
            <p:ph type="ctrTitle" idx="6"/>
          </p:nvPr>
        </p:nvSpPr>
        <p:spPr>
          <a:xfrm>
            <a:off x="8414649" y="4008287"/>
            <a:ext cx="3505600" cy="7704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FFFFFF"/>
              </a:buClr>
              <a:buSzPts val="1400"/>
              <a:buNone/>
              <a:defRPr sz="1867">
                <a:solidFill>
                  <a:srgbClr val="FFFFFF"/>
                </a:solidFill>
              </a:defRPr>
            </a:lvl1pPr>
            <a:lvl2pPr lvl="1" rtl="0">
              <a:spcBef>
                <a:spcPts val="0"/>
              </a:spcBef>
              <a:spcAft>
                <a:spcPts val="0"/>
              </a:spcAft>
              <a:buClr>
                <a:srgbClr val="FFFFFF"/>
              </a:buClr>
              <a:buSzPts val="1800"/>
              <a:buNone/>
              <a:defRPr sz="2400">
                <a:solidFill>
                  <a:srgbClr val="FFFFFF"/>
                </a:solidFill>
              </a:defRPr>
            </a:lvl2pPr>
            <a:lvl3pPr lvl="2" rtl="0">
              <a:spcBef>
                <a:spcPts val="0"/>
              </a:spcBef>
              <a:spcAft>
                <a:spcPts val="0"/>
              </a:spcAft>
              <a:buClr>
                <a:srgbClr val="FFFFFF"/>
              </a:buClr>
              <a:buSzPts val="1800"/>
              <a:buNone/>
              <a:defRPr sz="2400">
                <a:solidFill>
                  <a:srgbClr val="FFFFFF"/>
                </a:solidFill>
              </a:defRPr>
            </a:lvl3pPr>
            <a:lvl4pPr lvl="3" rtl="0">
              <a:spcBef>
                <a:spcPts val="0"/>
              </a:spcBef>
              <a:spcAft>
                <a:spcPts val="0"/>
              </a:spcAft>
              <a:buClr>
                <a:srgbClr val="FFFFFF"/>
              </a:buClr>
              <a:buSzPts val="1800"/>
              <a:buNone/>
              <a:defRPr sz="2400">
                <a:solidFill>
                  <a:srgbClr val="FFFFFF"/>
                </a:solidFill>
              </a:defRPr>
            </a:lvl4pPr>
            <a:lvl5pPr lvl="4" rtl="0">
              <a:spcBef>
                <a:spcPts val="0"/>
              </a:spcBef>
              <a:spcAft>
                <a:spcPts val="0"/>
              </a:spcAft>
              <a:buClr>
                <a:srgbClr val="FFFFFF"/>
              </a:buClr>
              <a:buSzPts val="1800"/>
              <a:buNone/>
              <a:defRPr sz="2400">
                <a:solidFill>
                  <a:srgbClr val="FFFFFF"/>
                </a:solidFill>
              </a:defRPr>
            </a:lvl5pPr>
            <a:lvl6pPr lvl="5" rtl="0">
              <a:spcBef>
                <a:spcPts val="0"/>
              </a:spcBef>
              <a:spcAft>
                <a:spcPts val="0"/>
              </a:spcAft>
              <a:buClr>
                <a:srgbClr val="FFFFFF"/>
              </a:buClr>
              <a:buSzPts val="1800"/>
              <a:buNone/>
              <a:defRPr sz="2400">
                <a:solidFill>
                  <a:srgbClr val="FFFFFF"/>
                </a:solidFill>
              </a:defRPr>
            </a:lvl6pPr>
            <a:lvl7pPr lvl="6" rtl="0">
              <a:spcBef>
                <a:spcPts val="0"/>
              </a:spcBef>
              <a:spcAft>
                <a:spcPts val="0"/>
              </a:spcAft>
              <a:buClr>
                <a:srgbClr val="FFFFFF"/>
              </a:buClr>
              <a:buSzPts val="1800"/>
              <a:buNone/>
              <a:defRPr sz="2400">
                <a:solidFill>
                  <a:srgbClr val="FFFFFF"/>
                </a:solidFill>
              </a:defRPr>
            </a:lvl7pPr>
            <a:lvl8pPr lvl="7" rtl="0">
              <a:spcBef>
                <a:spcPts val="0"/>
              </a:spcBef>
              <a:spcAft>
                <a:spcPts val="0"/>
              </a:spcAft>
              <a:buClr>
                <a:srgbClr val="FFFFFF"/>
              </a:buClr>
              <a:buSzPts val="1800"/>
              <a:buNone/>
              <a:defRPr sz="2400">
                <a:solidFill>
                  <a:srgbClr val="FFFFFF"/>
                </a:solidFill>
              </a:defRPr>
            </a:lvl8pPr>
            <a:lvl9pPr lvl="8" rtl="0">
              <a:spcBef>
                <a:spcPts val="0"/>
              </a:spcBef>
              <a:spcAft>
                <a:spcPts val="0"/>
              </a:spcAft>
              <a:buClr>
                <a:srgbClr val="FFFFFF"/>
              </a:buClr>
              <a:buSzPts val="1800"/>
              <a:buNone/>
              <a:defRPr sz="2400">
                <a:solidFill>
                  <a:srgbClr val="FFFFFF"/>
                </a:solidFill>
              </a:defRPr>
            </a:lvl9pPr>
          </a:lstStyle>
          <a:p>
            <a:endParaRPr/>
          </a:p>
        </p:txBody>
      </p:sp>
      <p:sp>
        <p:nvSpPr>
          <p:cNvPr id="322" name="Google Shape;322;p41"/>
          <p:cNvSpPr txBox="1">
            <a:spLocks noGrp="1"/>
          </p:cNvSpPr>
          <p:nvPr>
            <p:ph type="subTitle" idx="7"/>
          </p:nvPr>
        </p:nvSpPr>
        <p:spPr>
          <a:xfrm>
            <a:off x="8414637" y="4623569"/>
            <a:ext cx="2542000" cy="490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000"/>
              <a:buNone/>
              <a:defRPr sz="1333">
                <a:solidFill>
                  <a:srgbClr val="FFFFFF"/>
                </a:solidFill>
              </a:defRPr>
            </a:lvl1pPr>
            <a:lvl2pPr lvl="1" rtl="0">
              <a:lnSpc>
                <a:spcPct val="100000"/>
              </a:lnSpc>
              <a:spcBef>
                <a:spcPts val="0"/>
              </a:spcBef>
              <a:spcAft>
                <a:spcPts val="0"/>
              </a:spcAft>
              <a:buClr>
                <a:srgbClr val="FFFFFF"/>
              </a:buClr>
              <a:buSzPts val="1000"/>
              <a:buNone/>
              <a:defRPr sz="1333">
                <a:solidFill>
                  <a:srgbClr val="FFFFFF"/>
                </a:solidFill>
              </a:defRPr>
            </a:lvl2pPr>
            <a:lvl3pPr lvl="2" rtl="0">
              <a:lnSpc>
                <a:spcPct val="100000"/>
              </a:lnSpc>
              <a:spcBef>
                <a:spcPts val="0"/>
              </a:spcBef>
              <a:spcAft>
                <a:spcPts val="0"/>
              </a:spcAft>
              <a:buClr>
                <a:srgbClr val="FFFFFF"/>
              </a:buClr>
              <a:buSzPts val="1000"/>
              <a:buNone/>
              <a:defRPr sz="1333">
                <a:solidFill>
                  <a:srgbClr val="FFFFFF"/>
                </a:solidFill>
              </a:defRPr>
            </a:lvl3pPr>
            <a:lvl4pPr lvl="3" rtl="0">
              <a:lnSpc>
                <a:spcPct val="100000"/>
              </a:lnSpc>
              <a:spcBef>
                <a:spcPts val="0"/>
              </a:spcBef>
              <a:spcAft>
                <a:spcPts val="0"/>
              </a:spcAft>
              <a:buClr>
                <a:srgbClr val="FFFFFF"/>
              </a:buClr>
              <a:buSzPts val="1000"/>
              <a:buNone/>
              <a:defRPr sz="1333">
                <a:solidFill>
                  <a:srgbClr val="FFFFFF"/>
                </a:solidFill>
              </a:defRPr>
            </a:lvl4pPr>
            <a:lvl5pPr lvl="4" rtl="0">
              <a:lnSpc>
                <a:spcPct val="100000"/>
              </a:lnSpc>
              <a:spcBef>
                <a:spcPts val="0"/>
              </a:spcBef>
              <a:spcAft>
                <a:spcPts val="0"/>
              </a:spcAft>
              <a:buClr>
                <a:srgbClr val="FFFFFF"/>
              </a:buClr>
              <a:buSzPts val="1000"/>
              <a:buNone/>
              <a:defRPr sz="1333">
                <a:solidFill>
                  <a:srgbClr val="FFFFFF"/>
                </a:solidFill>
              </a:defRPr>
            </a:lvl5pPr>
            <a:lvl6pPr lvl="5" rtl="0">
              <a:lnSpc>
                <a:spcPct val="100000"/>
              </a:lnSpc>
              <a:spcBef>
                <a:spcPts val="0"/>
              </a:spcBef>
              <a:spcAft>
                <a:spcPts val="0"/>
              </a:spcAft>
              <a:buClr>
                <a:srgbClr val="FFFFFF"/>
              </a:buClr>
              <a:buSzPts val="1000"/>
              <a:buNone/>
              <a:defRPr sz="1333">
                <a:solidFill>
                  <a:srgbClr val="FFFFFF"/>
                </a:solidFill>
              </a:defRPr>
            </a:lvl6pPr>
            <a:lvl7pPr lvl="6" rtl="0">
              <a:lnSpc>
                <a:spcPct val="100000"/>
              </a:lnSpc>
              <a:spcBef>
                <a:spcPts val="0"/>
              </a:spcBef>
              <a:spcAft>
                <a:spcPts val="0"/>
              </a:spcAft>
              <a:buClr>
                <a:srgbClr val="FFFFFF"/>
              </a:buClr>
              <a:buSzPts val="1000"/>
              <a:buNone/>
              <a:defRPr sz="1333">
                <a:solidFill>
                  <a:srgbClr val="FFFFFF"/>
                </a:solidFill>
              </a:defRPr>
            </a:lvl7pPr>
            <a:lvl8pPr lvl="7" rtl="0">
              <a:lnSpc>
                <a:spcPct val="100000"/>
              </a:lnSpc>
              <a:spcBef>
                <a:spcPts val="0"/>
              </a:spcBef>
              <a:spcAft>
                <a:spcPts val="0"/>
              </a:spcAft>
              <a:buClr>
                <a:srgbClr val="FFFFFF"/>
              </a:buClr>
              <a:buSzPts val="1000"/>
              <a:buNone/>
              <a:defRPr sz="1333">
                <a:solidFill>
                  <a:srgbClr val="FFFFFF"/>
                </a:solidFill>
              </a:defRPr>
            </a:lvl8pPr>
            <a:lvl9pPr lvl="8" rtl="0">
              <a:lnSpc>
                <a:spcPct val="100000"/>
              </a:lnSpc>
              <a:spcBef>
                <a:spcPts val="0"/>
              </a:spcBef>
              <a:spcAft>
                <a:spcPts val="0"/>
              </a:spcAft>
              <a:buClr>
                <a:srgbClr val="FFFFFF"/>
              </a:buClr>
              <a:buSzPts val="1000"/>
              <a:buNone/>
              <a:defRPr sz="1333">
                <a:solidFill>
                  <a:srgbClr val="FFFFFF"/>
                </a:solidFill>
              </a:defRPr>
            </a:lvl9pPr>
          </a:lstStyle>
          <a:p>
            <a:endParaRPr/>
          </a:p>
        </p:txBody>
      </p:sp>
      <p:sp>
        <p:nvSpPr>
          <p:cNvPr id="323" name="Google Shape;323;p41"/>
          <p:cNvSpPr txBox="1">
            <a:spLocks noGrp="1"/>
          </p:cNvSpPr>
          <p:nvPr>
            <p:ph type="title" idx="8" hasCustomPrompt="1"/>
          </p:nvPr>
        </p:nvSpPr>
        <p:spPr>
          <a:xfrm>
            <a:off x="8313049" y="3217669"/>
            <a:ext cx="2338400" cy="7704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FFFFF"/>
              </a:buClr>
              <a:buSzPts val="6000"/>
              <a:buNone/>
              <a:defRPr sz="8000">
                <a:solidFill>
                  <a:srgbClr val="FFFFFF"/>
                </a:solidFill>
              </a:defRPr>
            </a:lvl1pPr>
            <a:lvl2pPr lvl="1"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2pPr>
            <a:lvl3pPr lvl="2"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3pPr>
            <a:lvl4pPr lvl="3"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4pPr>
            <a:lvl5pPr lvl="4"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5pPr>
            <a:lvl6pPr lvl="5"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6pPr>
            <a:lvl7pPr lvl="6"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7pPr>
            <a:lvl8pPr lvl="7"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8pPr>
            <a:lvl9pPr lvl="8" rtl="0">
              <a:spcBef>
                <a:spcPts val="0"/>
              </a:spcBef>
              <a:spcAft>
                <a:spcPts val="0"/>
              </a:spcAft>
              <a:buClr>
                <a:srgbClr val="FFFFFF"/>
              </a:buClr>
              <a:buSzPts val="6000"/>
              <a:buFont typeface="Fira Sans Extra Condensed Medium"/>
              <a:buNone/>
              <a:defRPr sz="8000">
                <a:solidFill>
                  <a:srgbClr val="FFFFFF"/>
                </a:solidFill>
                <a:latin typeface="Fira Sans Extra Condensed Medium"/>
                <a:ea typeface="Fira Sans Extra Condensed Medium"/>
                <a:cs typeface="Fira Sans Extra Condensed Medium"/>
                <a:sym typeface="Fira Sans Extra Condensed Medium"/>
              </a:defRPr>
            </a:lvl9pPr>
          </a:lstStyle>
          <a:p>
            <a:r>
              <a:t>xx%</a:t>
            </a:r>
          </a:p>
        </p:txBody>
      </p:sp>
      <p:sp>
        <p:nvSpPr>
          <p:cNvPr id="324" name="Google Shape;324;p41"/>
          <p:cNvSpPr txBox="1">
            <a:spLocks noGrp="1"/>
          </p:cNvSpPr>
          <p:nvPr>
            <p:ph type="ctrTitle" idx="9"/>
          </p:nvPr>
        </p:nvSpPr>
        <p:spPr>
          <a:xfrm>
            <a:off x="2708800" y="800267"/>
            <a:ext cx="6774400" cy="126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13B49"/>
              </a:buClr>
              <a:buSzPts val="3000"/>
              <a:buNone/>
              <a:defRPr sz="4000">
                <a:solidFill>
                  <a:srgbClr val="413B49"/>
                </a:solidFill>
              </a:defRPr>
            </a:lvl1pPr>
            <a:lvl2pPr lvl="1" algn="ctr" rtl="0">
              <a:spcBef>
                <a:spcPts val="0"/>
              </a:spcBef>
              <a:spcAft>
                <a:spcPts val="0"/>
              </a:spcAft>
              <a:buClr>
                <a:srgbClr val="D9D9D9"/>
              </a:buClr>
              <a:buSzPts val="1800"/>
              <a:buNone/>
              <a:defRPr sz="2400">
                <a:solidFill>
                  <a:srgbClr val="D9D9D9"/>
                </a:solidFill>
              </a:defRPr>
            </a:lvl2pPr>
            <a:lvl3pPr lvl="2" algn="ctr" rtl="0">
              <a:spcBef>
                <a:spcPts val="0"/>
              </a:spcBef>
              <a:spcAft>
                <a:spcPts val="0"/>
              </a:spcAft>
              <a:buClr>
                <a:srgbClr val="D9D9D9"/>
              </a:buClr>
              <a:buSzPts val="1800"/>
              <a:buNone/>
              <a:defRPr sz="2400">
                <a:solidFill>
                  <a:srgbClr val="D9D9D9"/>
                </a:solidFill>
              </a:defRPr>
            </a:lvl3pPr>
            <a:lvl4pPr lvl="3" algn="ctr" rtl="0">
              <a:spcBef>
                <a:spcPts val="0"/>
              </a:spcBef>
              <a:spcAft>
                <a:spcPts val="0"/>
              </a:spcAft>
              <a:buClr>
                <a:srgbClr val="D9D9D9"/>
              </a:buClr>
              <a:buSzPts val="1800"/>
              <a:buNone/>
              <a:defRPr sz="2400">
                <a:solidFill>
                  <a:srgbClr val="D9D9D9"/>
                </a:solidFill>
              </a:defRPr>
            </a:lvl4pPr>
            <a:lvl5pPr lvl="4" algn="ctr" rtl="0">
              <a:spcBef>
                <a:spcPts val="0"/>
              </a:spcBef>
              <a:spcAft>
                <a:spcPts val="0"/>
              </a:spcAft>
              <a:buClr>
                <a:srgbClr val="D9D9D9"/>
              </a:buClr>
              <a:buSzPts val="1800"/>
              <a:buNone/>
              <a:defRPr sz="2400">
                <a:solidFill>
                  <a:srgbClr val="D9D9D9"/>
                </a:solidFill>
              </a:defRPr>
            </a:lvl5pPr>
            <a:lvl6pPr lvl="5" algn="ctr" rtl="0">
              <a:spcBef>
                <a:spcPts val="0"/>
              </a:spcBef>
              <a:spcAft>
                <a:spcPts val="0"/>
              </a:spcAft>
              <a:buClr>
                <a:srgbClr val="D9D9D9"/>
              </a:buClr>
              <a:buSzPts val="1800"/>
              <a:buNone/>
              <a:defRPr sz="2400">
                <a:solidFill>
                  <a:srgbClr val="D9D9D9"/>
                </a:solidFill>
              </a:defRPr>
            </a:lvl6pPr>
            <a:lvl7pPr lvl="6" algn="ctr" rtl="0">
              <a:spcBef>
                <a:spcPts val="0"/>
              </a:spcBef>
              <a:spcAft>
                <a:spcPts val="0"/>
              </a:spcAft>
              <a:buClr>
                <a:srgbClr val="D9D9D9"/>
              </a:buClr>
              <a:buSzPts val="1800"/>
              <a:buNone/>
              <a:defRPr sz="2400">
                <a:solidFill>
                  <a:srgbClr val="D9D9D9"/>
                </a:solidFill>
              </a:defRPr>
            </a:lvl7pPr>
            <a:lvl8pPr lvl="7" algn="ctr" rtl="0">
              <a:spcBef>
                <a:spcPts val="0"/>
              </a:spcBef>
              <a:spcAft>
                <a:spcPts val="0"/>
              </a:spcAft>
              <a:buClr>
                <a:srgbClr val="D9D9D9"/>
              </a:buClr>
              <a:buSzPts val="1800"/>
              <a:buNone/>
              <a:defRPr sz="2400">
                <a:solidFill>
                  <a:srgbClr val="D9D9D9"/>
                </a:solidFill>
              </a:defRPr>
            </a:lvl8pPr>
            <a:lvl9pPr lvl="8" algn="ctr" rtl="0">
              <a:spcBef>
                <a:spcPts val="0"/>
              </a:spcBef>
              <a:spcAft>
                <a:spcPts val="0"/>
              </a:spcAft>
              <a:buClr>
                <a:srgbClr val="D9D9D9"/>
              </a:buClr>
              <a:buSzPts val="1800"/>
              <a:buNone/>
              <a:defRPr sz="2400">
                <a:solidFill>
                  <a:srgbClr val="D9D9D9"/>
                </a:solidFill>
              </a:defRPr>
            </a:lvl9pPr>
          </a:lstStyle>
          <a:p>
            <a:endParaRPr/>
          </a:p>
        </p:txBody>
      </p:sp>
    </p:spTree>
    <p:extLst>
      <p:ext uri="{BB962C8B-B14F-4D97-AF65-F5344CB8AC3E}">
        <p14:creationId xmlns:p14="http://schemas.microsoft.com/office/powerpoint/2010/main" val="19135244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DESIGN 2 1 1 2">
  <p:cSld name="TITLE DESIGN 2 1 1 2">
    <p:bg>
      <p:bgPr>
        <a:solidFill>
          <a:srgbClr val="FFFFFF"/>
        </a:solidFill>
        <a:effectLst/>
      </p:bgPr>
    </p:bg>
    <p:spTree>
      <p:nvGrpSpPr>
        <p:cNvPr id="1" name="Shape 329"/>
        <p:cNvGrpSpPr/>
        <p:nvPr/>
      </p:nvGrpSpPr>
      <p:grpSpPr>
        <a:xfrm>
          <a:off x="0" y="0"/>
          <a:ext cx="0" cy="0"/>
          <a:chOff x="0" y="0"/>
          <a:chExt cx="0" cy="0"/>
        </a:xfrm>
      </p:grpSpPr>
      <p:sp>
        <p:nvSpPr>
          <p:cNvPr id="330" name="Google Shape;330;p43"/>
          <p:cNvSpPr txBox="1">
            <a:spLocks noGrp="1"/>
          </p:cNvSpPr>
          <p:nvPr>
            <p:ph type="ctrTitle"/>
          </p:nvPr>
        </p:nvSpPr>
        <p:spPr>
          <a:xfrm>
            <a:off x="2619801" y="378800"/>
            <a:ext cx="6952400" cy="126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13B49"/>
              </a:buClr>
              <a:buSzPts val="1800"/>
              <a:buNone/>
              <a:defRPr sz="2400">
                <a:solidFill>
                  <a:srgbClr val="413B49"/>
                </a:solidFill>
              </a:defRPr>
            </a:lvl1pPr>
            <a:lvl2pPr lvl="1" algn="r" rtl="0">
              <a:spcBef>
                <a:spcPts val="0"/>
              </a:spcBef>
              <a:spcAft>
                <a:spcPts val="0"/>
              </a:spcAft>
              <a:buClr>
                <a:srgbClr val="413B49"/>
              </a:buClr>
              <a:buSzPts val="1800"/>
              <a:buNone/>
              <a:defRPr sz="2400">
                <a:solidFill>
                  <a:srgbClr val="413B49"/>
                </a:solidFill>
              </a:defRPr>
            </a:lvl2pPr>
            <a:lvl3pPr lvl="2" algn="r" rtl="0">
              <a:spcBef>
                <a:spcPts val="0"/>
              </a:spcBef>
              <a:spcAft>
                <a:spcPts val="0"/>
              </a:spcAft>
              <a:buClr>
                <a:srgbClr val="413B49"/>
              </a:buClr>
              <a:buSzPts val="1800"/>
              <a:buNone/>
              <a:defRPr sz="2400">
                <a:solidFill>
                  <a:srgbClr val="413B49"/>
                </a:solidFill>
              </a:defRPr>
            </a:lvl3pPr>
            <a:lvl4pPr lvl="3" algn="r" rtl="0">
              <a:spcBef>
                <a:spcPts val="0"/>
              </a:spcBef>
              <a:spcAft>
                <a:spcPts val="0"/>
              </a:spcAft>
              <a:buClr>
                <a:srgbClr val="413B49"/>
              </a:buClr>
              <a:buSzPts val="1800"/>
              <a:buNone/>
              <a:defRPr sz="2400">
                <a:solidFill>
                  <a:srgbClr val="413B49"/>
                </a:solidFill>
              </a:defRPr>
            </a:lvl4pPr>
            <a:lvl5pPr lvl="4" algn="r" rtl="0">
              <a:spcBef>
                <a:spcPts val="0"/>
              </a:spcBef>
              <a:spcAft>
                <a:spcPts val="0"/>
              </a:spcAft>
              <a:buClr>
                <a:srgbClr val="413B49"/>
              </a:buClr>
              <a:buSzPts val="1800"/>
              <a:buNone/>
              <a:defRPr sz="2400">
                <a:solidFill>
                  <a:srgbClr val="413B49"/>
                </a:solidFill>
              </a:defRPr>
            </a:lvl5pPr>
            <a:lvl6pPr lvl="5" algn="r" rtl="0">
              <a:spcBef>
                <a:spcPts val="0"/>
              </a:spcBef>
              <a:spcAft>
                <a:spcPts val="0"/>
              </a:spcAft>
              <a:buClr>
                <a:srgbClr val="413B49"/>
              </a:buClr>
              <a:buSzPts val="1800"/>
              <a:buNone/>
              <a:defRPr sz="2400">
                <a:solidFill>
                  <a:srgbClr val="413B49"/>
                </a:solidFill>
              </a:defRPr>
            </a:lvl6pPr>
            <a:lvl7pPr lvl="6" algn="r" rtl="0">
              <a:spcBef>
                <a:spcPts val="0"/>
              </a:spcBef>
              <a:spcAft>
                <a:spcPts val="0"/>
              </a:spcAft>
              <a:buClr>
                <a:srgbClr val="413B49"/>
              </a:buClr>
              <a:buSzPts val="1800"/>
              <a:buNone/>
              <a:defRPr sz="2400">
                <a:solidFill>
                  <a:srgbClr val="413B49"/>
                </a:solidFill>
              </a:defRPr>
            </a:lvl7pPr>
            <a:lvl8pPr lvl="7" algn="r" rtl="0">
              <a:spcBef>
                <a:spcPts val="0"/>
              </a:spcBef>
              <a:spcAft>
                <a:spcPts val="0"/>
              </a:spcAft>
              <a:buClr>
                <a:srgbClr val="413B49"/>
              </a:buClr>
              <a:buSzPts val="1800"/>
              <a:buNone/>
              <a:defRPr sz="2400">
                <a:solidFill>
                  <a:srgbClr val="413B49"/>
                </a:solidFill>
              </a:defRPr>
            </a:lvl8pPr>
            <a:lvl9pPr lvl="8" algn="r" rtl="0">
              <a:spcBef>
                <a:spcPts val="0"/>
              </a:spcBef>
              <a:spcAft>
                <a:spcPts val="0"/>
              </a:spcAft>
              <a:buClr>
                <a:srgbClr val="413B49"/>
              </a:buClr>
              <a:buSzPts val="1800"/>
              <a:buNone/>
              <a:defRPr sz="2400">
                <a:solidFill>
                  <a:srgbClr val="413B49"/>
                </a:solidFill>
              </a:defRPr>
            </a:lvl9pPr>
          </a:lstStyle>
          <a:p>
            <a:endParaRPr/>
          </a:p>
        </p:txBody>
      </p:sp>
      <p:sp>
        <p:nvSpPr>
          <p:cNvPr id="331" name="Google Shape;331;p43"/>
          <p:cNvSpPr/>
          <p:nvPr/>
        </p:nvSpPr>
        <p:spPr>
          <a:xfrm>
            <a:off x="11638700" y="1640400"/>
            <a:ext cx="363600" cy="52176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32" name="Google Shape;332;p43"/>
          <p:cNvSpPr/>
          <p:nvPr/>
        </p:nvSpPr>
        <p:spPr>
          <a:xfrm>
            <a:off x="11828400" y="0"/>
            <a:ext cx="363600" cy="68580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33" name="Google Shape;333;p43"/>
          <p:cNvSpPr txBox="1">
            <a:spLocks noGrp="1"/>
          </p:cNvSpPr>
          <p:nvPr>
            <p:ph type="subTitle" idx="1"/>
          </p:nvPr>
        </p:nvSpPr>
        <p:spPr>
          <a:xfrm>
            <a:off x="2774796" y="5775500"/>
            <a:ext cx="6642400" cy="49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413B49"/>
              </a:buClr>
              <a:buSzPts val="1200"/>
              <a:buNone/>
              <a:defRPr>
                <a:solidFill>
                  <a:srgbClr val="413B49"/>
                </a:solidFill>
              </a:defRPr>
            </a:lvl1pPr>
            <a:lvl2pPr lvl="1" algn="ctr" rtl="0">
              <a:lnSpc>
                <a:spcPct val="100000"/>
              </a:lnSpc>
              <a:spcBef>
                <a:spcPts val="0"/>
              </a:spcBef>
              <a:spcAft>
                <a:spcPts val="0"/>
              </a:spcAft>
              <a:buClr>
                <a:srgbClr val="413B49"/>
              </a:buClr>
              <a:buSzPts val="1200"/>
              <a:buNone/>
              <a:defRPr>
                <a:solidFill>
                  <a:srgbClr val="413B49"/>
                </a:solidFill>
              </a:defRPr>
            </a:lvl2pPr>
            <a:lvl3pPr lvl="2" algn="ctr" rtl="0">
              <a:lnSpc>
                <a:spcPct val="100000"/>
              </a:lnSpc>
              <a:spcBef>
                <a:spcPts val="0"/>
              </a:spcBef>
              <a:spcAft>
                <a:spcPts val="0"/>
              </a:spcAft>
              <a:buClr>
                <a:srgbClr val="413B49"/>
              </a:buClr>
              <a:buSzPts val="1200"/>
              <a:buNone/>
              <a:defRPr>
                <a:solidFill>
                  <a:srgbClr val="413B49"/>
                </a:solidFill>
              </a:defRPr>
            </a:lvl3pPr>
            <a:lvl4pPr lvl="3" algn="ctr" rtl="0">
              <a:lnSpc>
                <a:spcPct val="100000"/>
              </a:lnSpc>
              <a:spcBef>
                <a:spcPts val="0"/>
              </a:spcBef>
              <a:spcAft>
                <a:spcPts val="0"/>
              </a:spcAft>
              <a:buClr>
                <a:srgbClr val="413B49"/>
              </a:buClr>
              <a:buSzPts val="1200"/>
              <a:buNone/>
              <a:defRPr>
                <a:solidFill>
                  <a:srgbClr val="413B49"/>
                </a:solidFill>
              </a:defRPr>
            </a:lvl4pPr>
            <a:lvl5pPr lvl="4" algn="ctr" rtl="0">
              <a:lnSpc>
                <a:spcPct val="100000"/>
              </a:lnSpc>
              <a:spcBef>
                <a:spcPts val="0"/>
              </a:spcBef>
              <a:spcAft>
                <a:spcPts val="0"/>
              </a:spcAft>
              <a:buClr>
                <a:srgbClr val="413B49"/>
              </a:buClr>
              <a:buSzPts val="1200"/>
              <a:buNone/>
              <a:defRPr>
                <a:solidFill>
                  <a:srgbClr val="413B49"/>
                </a:solidFill>
              </a:defRPr>
            </a:lvl5pPr>
            <a:lvl6pPr lvl="5" algn="ctr" rtl="0">
              <a:lnSpc>
                <a:spcPct val="100000"/>
              </a:lnSpc>
              <a:spcBef>
                <a:spcPts val="0"/>
              </a:spcBef>
              <a:spcAft>
                <a:spcPts val="0"/>
              </a:spcAft>
              <a:buClr>
                <a:srgbClr val="413B49"/>
              </a:buClr>
              <a:buSzPts val="1200"/>
              <a:buNone/>
              <a:defRPr>
                <a:solidFill>
                  <a:srgbClr val="413B49"/>
                </a:solidFill>
              </a:defRPr>
            </a:lvl6pPr>
            <a:lvl7pPr lvl="6" algn="ctr" rtl="0">
              <a:lnSpc>
                <a:spcPct val="100000"/>
              </a:lnSpc>
              <a:spcBef>
                <a:spcPts val="0"/>
              </a:spcBef>
              <a:spcAft>
                <a:spcPts val="0"/>
              </a:spcAft>
              <a:buClr>
                <a:srgbClr val="413B49"/>
              </a:buClr>
              <a:buSzPts val="1200"/>
              <a:buNone/>
              <a:defRPr>
                <a:solidFill>
                  <a:srgbClr val="413B49"/>
                </a:solidFill>
              </a:defRPr>
            </a:lvl7pPr>
            <a:lvl8pPr lvl="7" algn="ctr" rtl="0">
              <a:lnSpc>
                <a:spcPct val="100000"/>
              </a:lnSpc>
              <a:spcBef>
                <a:spcPts val="0"/>
              </a:spcBef>
              <a:spcAft>
                <a:spcPts val="0"/>
              </a:spcAft>
              <a:buClr>
                <a:srgbClr val="413B49"/>
              </a:buClr>
              <a:buSzPts val="1200"/>
              <a:buNone/>
              <a:defRPr>
                <a:solidFill>
                  <a:srgbClr val="413B49"/>
                </a:solidFill>
              </a:defRPr>
            </a:lvl8pPr>
            <a:lvl9pPr lvl="8" algn="ctr" rtl="0">
              <a:lnSpc>
                <a:spcPct val="100000"/>
              </a:lnSpc>
              <a:spcBef>
                <a:spcPts val="0"/>
              </a:spcBef>
              <a:spcAft>
                <a:spcPts val="0"/>
              </a:spcAft>
              <a:buClr>
                <a:srgbClr val="413B49"/>
              </a:buClr>
              <a:buSzPts val="1200"/>
              <a:buNone/>
              <a:defRPr>
                <a:solidFill>
                  <a:srgbClr val="413B49"/>
                </a:solidFill>
              </a:defRPr>
            </a:lvl9pPr>
          </a:lstStyle>
          <a:p>
            <a:endParaRPr/>
          </a:p>
        </p:txBody>
      </p:sp>
    </p:spTree>
    <p:extLst>
      <p:ext uri="{BB962C8B-B14F-4D97-AF65-F5344CB8AC3E}">
        <p14:creationId xmlns:p14="http://schemas.microsoft.com/office/powerpoint/2010/main" val="295484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DESIGN 2 1 1 1">
  <p:cSld name="TITLE DESIGN 2 1 1 1">
    <p:bg>
      <p:bgPr>
        <a:solidFill>
          <a:srgbClr val="FFFFFF"/>
        </a:solidFill>
        <a:effectLst/>
      </p:bgPr>
    </p:bg>
    <p:spTree>
      <p:nvGrpSpPr>
        <p:cNvPr id="1" name="Shape 334"/>
        <p:cNvGrpSpPr/>
        <p:nvPr/>
      </p:nvGrpSpPr>
      <p:grpSpPr>
        <a:xfrm>
          <a:off x="0" y="0"/>
          <a:ext cx="0" cy="0"/>
          <a:chOff x="0" y="0"/>
          <a:chExt cx="0" cy="0"/>
        </a:xfrm>
      </p:grpSpPr>
      <p:sp>
        <p:nvSpPr>
          <p:cNvPr id="335" name="Google Shape;335;p44"/>
          <p:cNvSpPr txBox="1">
            <a:spLocks noGrp="1"/>
          </p:cNvSpPr>
          <p:nvPr>
            <p:ph type="ctrTitle"/>
          </p:nvPr>
        </p:nvSpPr>
        <p:spPr>
          <a:xfrm>
            <a:off x="2619801" y="378800"/>
            <a:ext cx="6952400" cy="126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13B49"/>
              </a:buClr>
              <a:buSzPts val="1800"/>
              <a:buNone/>
              <a:defRPr sz="2400">
                <a:solidFill>
                  <a:srgbClr val="413B49"/>
                </a:solidFill>
              </a:defRPr>
            </a:lvl1pPr>
            <a:lvl2pPr lvl="1" algn="r" rtl="0">
              <a:spcBef>
                <a:spcPts val="0"/>
              </a:spcBef>
              <a:spcAft>
                <a:spcPts val="0"/>
              </a:spcAft>
              <a:buClr>
                <a:srgbClr val="413B49"/>
              </a:buClr>
              <a:buSzPts val="1800"/>
              <a:buNone/>
              <a:defRPr sz="2400">
                <a:solidFill>
                  <a:srgbClr val="413B49"/>
                </a:solidFill>
              </a:defRPr>
            </a:lvl2pPr>
            <a:lvl3pPr lvl="2" algn="r" rtl="0">
              <a:spcBef>
                <a:spcPts val="0"/>
              </a:spcBef>
              <a:spcAft>
                <a:spcPts val="0"/>
              </a:spcAft>
              <a:buClr>
                <a:srgbClr val="413B49"/>
              </a:buClr>
              <a:buSzPts val="1800"/>
              <a:buNone/>
              <a:defRPr sz="2400">
                <a:solidFill>
                  <a:srgbClr val="413B49"/>
                </a:solidFill>
              </a:defRPr>
            </a:lvl3pPr>
            <a:lvl4pPr lvl="3" algn="r" rtl="0">
              <a:spcBef>
                <a:spcPts val="0"/>
              </a:spcBef>
              <a:spcAft>
                <a:spcPts val="0"/>
              </a:spcAft>
              <a:buClr>
                <a:srgbClr val="413B49"/>
              </a:buClr>
              <a:buSzPts val="1800"/>
              <a:buNone/>
              <a:defRPr sz="2400">
                <a:solidFill>
                  <a:srgbClr val="413B49"/>
                </a:solidFill>
              </a:defRPr>
            </a:lvl4pPr>
            <a:lvl5pPr lvl="4" algn="r" rtl="0">
              <a:spcBef>
                <a:spcPts val="0"/>
              </a:spcBef>
              <a:spcAft>
                <a:spcPts val="0"/>
              </a:spcAft>
              <a:buClr>
                <a:srgbClr val="413B49"/>
              </a:buClr>
              <a:buSzPts val="1800"/>
              <a:buNone/>
              <a:defRPr sz="2400">
                <a:solidFill>
                  <a:srgbClr val="413B49"/>
                </a:solidFill>
              </a:defRPr>
            </a:lvl5pPr>
            <a:lvl6pPr lvl="5" algn="r" rtl="0">
              <a:spcBef>
                <a:spcPts val="0"/>
              </a:spcBef>
              <a:spcAft>
                <a:spcPts val="0"/>
              </a:spcAft>
              <a:buClr>
                <a:srgbClr val="413B49"/>
              </a:buClr>
              <a:buSzPts val="1800"/>
              <a:buNone/>
              <a:defRPr sz="2400">
                <a:solidFill>
                  <a:srgbClr val="413B49"/>
                </a:solidFill>
              </a:defRPr>
            </a:lvl6pPr>
            <a:lvl7pPr lvl="6" algn="r" rtl="0">
              <a:spcBef>
                <a:spcPts val="0"/>
              </a:spcBef>
              <a:spcAft>
                <a:spcPts val="0"/>
              </a:spcAft>
              <a:buClr>
                <a:srgbClr val="413B49"/>
              </a:buClr>
              <a:buSzPts val="1800"/>
              <a:buNone/>
              <a:defRPr sz="2400">
                <a:solidFill>
                  <a:srgbClr val="413B49"/>
                </a:solidFill>
              </a:defRPr>
            </a:lvl7pPr>
            <a:lvl8pPr lvl="7" algn="r" rtl="0">
              <a:spcBef>
                <a:spcPts val="0"/>
              </a:spcBef>
              <a:spcAft>
                <a:spcPts val="0"/>
              </a:spcAft>
              <a:buClr>
                <a:srgbClr val="413B49"/>
              </a:buClr>
              <a:buSzPts val="1800"/>
              <a:buNone/>
              <a:defRPr sz="2400">
                <a:solidFill>
                  <a:srgbClr val="413B49"/>
                </a:solidFill>
              </a:defRPr>
            </a:lvl8pPr>
            <a:lvl9pPr lvl="8" algn="r" rtl="0">
              <a:spcBef>
                <a:spcPts val="0"/>
              </a:spcBef>
              <a:spcAft>
                <a:spcPts val="0"/>
              </a:spcAft>
              <a:buClr>
                <a:srgbClr val="413B49"/>
              </a:buClr>
              <a:buSzPts val="1800"/>
              <a:buNone/>
              <a:defRPr sz="2400">
                <a:solidFill>
                  <a:srgbClr val="413B49"/>
                </a:solidFill>
              </a:defRPr>
            </a:lvl9pPr>
          </a:lstStyle>
          <a:p>
            <a:endParaRPr/>
          </a:p>
        </p:txBody>
      </p:sp>
      <p:sp>
        <p:nvSpPr>
          <p:cNvPr id="336" name="Google Shape;336;p44"/>
          <p:cNvSpPr/>
          <p:nvPr/>
        </p:nvSpPr>
        <p:spPr>
          <a:xfrm flipH="1">
            <a:off x="189700" y="1640400"/>
            <a:ext cx="363600" cy="52176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37" name="Google Shape;337;p44"/>
          <p:cNvSpPr/>
          <p:nvPr/>
        </p:nvSpPr>
        <p:spPr>
          <a:xfrm flipH="1">
            <a:off x="0" y="0"/>
            <a:ext cx="363600" cy="68580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38" name="Google Shape;338;p44"/>
          <p:cNvSpPr txBox="1">
            <a:spLocks noGrp="1"/>
          </p:cNvSpPr>
          <p:nvPr>
            <p:ph type="ctrTitle" idx="2"/>
          </p:nvPr>
        </p:nvSpPr>
        <p:spPr>
          <a:xfrm>
            <a:off x="1179467" y="2359900"/>
            <a:ext cx="32392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413B49"/>
              </a:buClr>
              <a:buSzPts val="1600"/>
              <a:buNone/>
              <a:defRPr sz="2133">
                <a:solidFill>
                  <a:srgbClr val="413B49"/>
                </a:solidFill>
              </a:defRPr>
            </a:lvl1pPr>
            <a:lvl2pPr lvl="1" algn="ctr" rtl="0">
              <a:spcBef>
                <a:spcPts val="0"/>
              </a:spcBef>
              <a:spcAft>
                <a:spcPts val="0"/>
              </a:spcAft>
              <a:buClr>
                <a:srgbClr val="413B49"/>
              </a:buClr>
              <a:buSzPts val="1600"/>
              <a:buNone/>
              <a:defRPr sz="2133">
                <a:solidFill>
                  <a:srgbClr val="413B49"/>
                </a:solidFill>
              </a:defRPr>
            </a:lvl2pPr>
            <a:lvl3pPr lvl="2" algn="ctr" rtl="0">
              <a:spcBef>
                <a:spcPts val="0"/>
              </a:spcBef>
              <a:spcAft>
                <a:spcPts val="0"/>
              </a:spcAft>
              <a:buClr>
                <a:srgbClr val="413B49"/>
              </a:buClr>
              <a:buSzPts val="1600"/>
              <a:buNone/>
              <a:defRPr sz="2133">
                <a:solidFill>
                  <a:srgbClr val="413B49"/>
                </a:solidFill>
              </a:defRPr>
            </a:lvl3pPr>
            <a:lvl4pPr lvl="3" algn="ctr" rtl="0">
              <a:spcBef>
                <a:spcPts val="0"/>
              </a:spcBef>
              <a:spcAft>
                <a:spcPts val="0"/>
              </a:spcAft>
              <a:buClr>
                <a:srgbClr val="413B49"/>
              </a:buClr>
              <a:buSzPts val="1600"/>
              <a:buNone/>
              <a:defRPr sz="2133">
                <a:solidFill>
                  <a:srgbClr val="413B49"/>
                </a:solidFill>
              </a:defRPr>
            </a:lvl4pPr>
            <a:lvl5pPr lvl="4" algn="ctr" rtl="0">
              <a:spcBef>
                <a:spcPts val="0"/>
              </a:spcBef>
              <a:spcAft>
                <a:spcPts val="0"/>
              </a:spcAft>
              <a:buClr>
                <a:srgbClr val="413B49"/>
              </a:buClr>
              <a:buSzPts val="1600"/>
              <a:buNone/>
              <a:defRPr sz="2133">
                <a:solidFill>
                  <a:srgbClr val="413B49"/>
                </a:solidFill>
              </a:defRPr>
            </a:lvl5pPr>
            <a:lvl6pPr lvl="5" algn="ctr" rtl="0">
              <a:spcBef>
                <a:spcPts val="0"/>
              </a:spcBef>
              <a:spcAft>
                <a:spcPts val="0"/>
              </a:spcAft>
              <a:buClr>
                <a:srgbClr val="413B49"/>
              </a:buClr>
              <a:buSzPts val="1600"/>
              <a:buNone/>
              <a:defRPr sz="2133">
                <a:solidFill>
                  <a:srgbClr val="413B49"/>
                </a:solidFill>
              </a:defRPr>
            </a:lvl6pPr>
            <a:lvl7pPr lvl="6" algn="ctr" rtl="0">
              <a:spcBef>
                <a:spcPts val="0"/>
              </a:spcBef>
              <a:spcAft>
                <a:spcPts val="0"/>
              </a:spcAft>
              <a:buClr>
                <a:srgbClr val="413B49"/>
              </a:buClr>
              <a:buSzPts val="1600"/>
              <a:buNone/>
              <a:defRPr sz="2133">
                <a:solidFill>
                  <a:srgbClr val="413B49"/>
                </a:solidFill>
              </a:defRPr>
            </a:lvl7pPr>
            <a:lvl8pPr lvl="7" algn="ctr" rtl="0">
              <a:spcBef>
                <a:spcPts val="0"/>
              </a:spcBef>
              <a:spcAft>
                <a:spcPts val="0"/>
              </a:spcAft>
              <a:buClr>
                <a:srgbClr val="413B49"/>
              </a:buClr>
              <a:buSzPts val="1600"/>
              <a:buNone/>
              <a:defRPr sz="2133">
                <a:solidFill>
                  <a:srgbClr val="413B49"/>
                </a:solidFill>
              </a:defRPr>
            </a:lvl8pPr>
            <a:lvl9pPr lvl="8" algn="ctr" rtl="0">
              <a:spcBef>
                <a:spcPts val="0"/>
              </a:spcBef>
              <a:spcAft>
                <a:spcPts val="0"/>
              </a:spcAft>
              <a:buClr>
                <a:srgbClr val="413B49"/>
              </a:buClr>
              <a:buSzPts val="1600"/>
              <a:buNone/>
              <a:defRPr sz="2133">
                <a:solidFill>
                  <a:srgbClr val="413B49"/>
                </a:solidFill>
              </a:defRPr>
            </a:lvl9pPr>
          </a:lstStyle>
          <a:p>
            <a:endParaRPr/>
          </a:p>
        </p:txBody>
      </p:sp>
      <p:sp>
        <p:nvSpPr>
          <p:cNvPr id="339" name="Google Shape;339;p44"/>
          <p:cNvSpPr txBox="1">
            <a:spLocks noGrp="1"/>
          </p:cNvSpPr>
          <p:nvPr>
            <p:ph type="subTitle" idx="1"/>
          </p:nvPr>
        </p:nvSpPr>
        <p:spPr>
          <a:xfrm>
            <a:off x="1581403" y="2975199"/>
            <a:ext cx="2435200" cy="49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413B49"/>
              </a:buClr>
              <a:buSzPts val="1200"/>
              <a:buNone/>
              <a:defRPr>
                <a:solidFill>
                  <a:srgbClr val="413B49"/>
                </a:solidFill>
              </a:defRPr>
            </a:lvl1pPr>
            <a:lvl2pPr lvl="1" algn="ctr" rtl="0">
              <a:lnSpc>
                <a:spcPct val="100000"/>
              </a:lnSpc>
              <a:spcBef>
                <a:spcPts val="0"/>
              </a:spcBef>
              <a:spcAft>
                <a:spcPts val="0"/>
              </a:spcAft>
              <a:buClr>
                <a:srgbClr val="413B49"/>
              </a:buClr>
              <a:buSzPts val="1200"/>
              <a:buNone/>
              <a:defRPr>
                <a:solidFill>
                  <a:srgbClr val="413B49"/>
                </a:solidFill>
              </a:defRPr>
            </a:lvl2pPr>
            <a:lvl3pPr lvl="2" algn="ctr" rtl="0">
              <a:lnSpc>
                <a:spcPct val="100000"/>
              </a:lnSpc>
              <a:spcBef>
                <a:spcPts val="0"/>
              </a:spcBef>
              <a:spcAft>
                <a:spcPts val="0"/>
              </a:spcAft>
              <a:buClr>
                <a:srgbClr val="413B49"/>
              </a:buClr>
              <a:buSzPts val="1200"/>
              <a:buNone/>
              <a:defRPr>
                <a:solidFill>
                  <a:srgbClr val="413B49"/>
                </a:solidFill>
              </a:defRPr>
            </a:lvl3pPr>
            <a:lvl4pPr lvl="3" algn="ctr" rtl="0">
              <a:lnSpc>
                <a:spcPct val="100000"/>
              </a:lnSpc>
              <a:spcBef>
                <a:spcPts val="0"/>
              </a:spcBef>
              <a:spcAft>
                <a:spcPts val="0"/>
              </a:spcAft>
              <a:buClr>
                <a:srgbClr val="413B49"/>
              </a:buClr>
              <a:buSzPts val="1200"/>
              <a:buNone/>
              <a:defRPr>
                <a:solidFill>
                  <a:srgbClr val="413B49"/>
                </a:solidFill>
              </a:defRPr>
            </a:lvl4pPr>
            <a:lvl5pPr lvl="4" algn="ctr" rtl="0">
              <a:lnSpc>
                <a:spcPct val="100000"/>
              </a:lnSpc>
              <a:spcBef>
                <a:spcPts val="0"/>
              </a:spcBef>
              <a:spcAft>
                <a:spcPts val="0"/>
              </a:spcAft>
              <a:buClr>
                <a:srgbClr val="413B49"/>
              </a:buClr>
              <a:buSzPts val="1200"/>
              <a:buNone/>
              <a:defRPr>
                <a:solidFill>
                  <a:srgbClr val="413B49"/>
                </a:solidFill>
              </a:defRPr>
            </a:lvl5pPr>
            <a:lvl6pPr lvl="5" algn="ctr" rtl="0">
              <a:lnSpc>
                <a:spcPct val="100000"/>
              </a:lnSpc>
              <a:spcBef>
                <a:spcPts val="0"/>
              </a:spcBef>
              <a:spcAft>
                <a:spcPts val="0"/>
              </a:spcAft>
              <a:buClr>
                <a:srgbClr val="413B49"/>
              </a:buClr>
              <a:buSzPts val="1200"/>
              <a:buNone/>
              <a:defRPr>
                <a:solidFill>
                  <a:srgbClr val="413B49"/>
                </a:solidFill>
              </a:defRPr>
            </a:lvl6pPr>
            <a:lvl7pPr lvl="6" algn="ctr" rtl="0">
              <a:lnSpc>
                <a:spcPct val="100000"/>
              </a:lnSpc>
              <a:spcBef>
                <a:spcPts val="0"/>
              </a:spcBef>
              <a:spcAft>
                <a:spcPts val="0"/>
              </a:spcAft>
              <a:buClr>
                <a:srgbClr val="413B49"/>
              </a:buClr>
              <a:buSzPts val="1200"/>
              <a:buNone/>
              <a:defRPr>
                <a:solidFill>
                  <a:srgbClr val="413B49"/>
                </a:solidFill>
              </a:defRPr>
            </a:lvl7pPr>
            <a:lvl8pPr lvl="7" algn="ctr" rtl="0">
              <a:lnSpc>
                <a:spcPct val="100000"/>
              </a:lnSpc>
              <a:spcBef>
                <a:spcPts val="0"/>
              </a:spcBef>
              <a:spcAft>
                <a:spcPts val="0"/>
              </a:spcAft>
              <a:buClr>
                <a:srgbClr val="413B49"/>
              </a:buClr>
              <a:buSzPts val="1200"/>
              <a:buNone/>
              <a:defRPr>
                <a:solidFill>
                  <a:srgbClr val="413B49"/>
                </a:solidFill>
              </a:defRPr>
            </a:lvl8pPr>
            <a:lvl9pPr lvl="8" algn="ctr" rtl="0">
              <a:lnSpc>
                <a:spcPct val="100000"/>
              </a:lnSpc>
              <a:spcBef>
                <a:spcPts val="0"/>
              </a:spcBef>
              <a:spcAft>
                <a:spcPts val="0"/>
              </a:spcAft>
              <a:buClr>
                <a:srgbClr val="413B49"/>
              </a:buClr>
              <a:buSzPts val="1200"/>
              <a:buNone/>
              <a:defRPr>
                <a:solidFill>
                  <a:srgbClr val="413B49"/>
                </a:solidFill>
              </a:defRPr>
            </a:lvl9pPr>
          </a:lstStyle>
          <a:p>
            <a:endParaRPr/>
          </a:p>
        </p:txBody>
      </p:sp>
      <p:sp>
        <p:nvSpPr>
          <p:cNvPr id="340" name="Google Shape;340;p44"/>
          <p:cNvSpPr txBox="1">
            <a:spLocks noGrp="1"/>
          </p:cNvSpPr>
          <p:nvPr>
            <p:ph type="ctrTitle" idx="3"/>
          </p:nvPr>
        </p:nvSpPr>
        <p:spPr>
          <a:xfrm>
            <a:off x="4476417" y="2355367"/>
            <a:ext cx="32392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413B49"/>
              </a:buClr>
              <a:buSzPts val="1600"/>
              <a:buNone/>
              <a:defRPr sz="2133">
                <a:solidFill>
                  <a:srgbClr val="413B49"/>
                </a:solidFill>
              </a:defRPr>
            </a:lvl1pPr>
            <a:lvl2pPr lvl="1" algn="ctr" rtl="0">
              <a:spcBef>
                <a:spcPts val="0"/>
              </a:spcBef>
              <a:spcAft>
                <a:spcPts val="0"/>
              </a:spcAft>
              <a:buClr>
                <a:srgbClr val="413B49"/>
              </a:buClr>
              <a:buSzPts val="1600"/>
              <a:buNone/>
              <a:defRPr sz="2133">
                <a:solidFill>
                  <a:srgbClr val="413B49"/>
                </a:solidFill>
              </a:defRPr>
            </a:lvl2pPr>
            <a:lvl3pPr lvl="2" algn="ctr" rtl="0">
              <a:spcBef>
                <a:spcPts val="0"/>
              </a:spcBef>
              <a:spcAft>
                <a:spcPts val="0"/>
              </a:spcAft>
              <a:buClr>
                <a:srgbClr val="413B49"/>
              </a:buClr>
              <a:buSzPts val="1600"/>
              <a:buNone/>
              <a:defRPr sz="2133">
                <a:solidFill>
                  <a:srgbClr val="413B49"/>
                </a:solidFill>
              </a:defRPr>
            </a:lvl3pPr>
            <a:lvl4pPr lvl="3" algn="ctr" rtl="0">
              <a:spcBef>
                <a:spcPts val="0"/>
              </a:spcBef>
              <a:spcAft>
                <a:spcPts val="0"/>
              </a:spcAft>
              <a:buClr>
                <a:srgbClr val="413B49"/>
              </a:buClr>
              <a:buSzPts val="1600"/>
              <a:buNone/>
              <a:defRPr sz="2133">
                <a:solidFill>
                  <a:srgbClr val="413B49"/>
                </a:solidFill>
              </a:defRPr>
            </a:lvl4pPr>
            <a:lvl5pPr lvl="4" algn="ctr" rtl="0">
              <a:spcBef>
                <a:spcPts val="0"/>
              </a:spcBef>
              <a:spcAft>
                <a:spcPts val="0"/>
              </a:spcAft>
              <a:buClr>
                <a:srgbClr val="413B49"/>
              </a:buClr>
              <a:buSzPts val="1600"/>
              <a:buNone/>
              <a:defRPr sz="2133">
                <a:solidFill>
                  <a:srgbClr val="413B49"/>
                </a:solidFill>
              </a:defRPr>
            </a:lvl5pPr>
            <a:lvl6pPr lvl="5" algn="ctr" rtl="0">
              <a:spcBef>
                <a:spcPts val="0"/>
              </a:spcBef>
              <a:spcAft>
                <a:spcPts val="0"/>
              </a:spcAft>
              <a:buClr>
                <a:srgbClr val="413B49"/>
              </a:buClr>
              <a:buSzPts val="1600"/>
              <a:buNone/>
              <a:defRPr sz="2133">
                <a:solidFill>
                  <a:srgbClr val="413B49"/>
                </a:solidFill>
              </a:defRPr>
            </a:lvl6pPr>
            <a:lvl7pPr lvl="6" algn="ctr" rtl="0">
              <a:spcBef>
                <a:spcPts val="0"/>
              </a:spcBef>
              <a:spcAft>
                <a:spcPts val="0"/>
              </a:spcAft>
              <a:buClr>
                <a:srgbClr val="413B49"/>
              </a:buClr>
              <a:buSzPts val="1600"/>
              <a:buNone/>
              <a:defRPr sz="2133">
                <a:solidFill>
                  <a:srgbClr val="413B49"/>
                </a:solidFill>
              </a:defRPr>
            </a:lvl7pPr>
            <a:lvl8pPr lvl="7" algn="ctr" rtl="0">
              <a:spcBef>
                <a:spcPts val="0"/>
              </a:spcBef>
              <a:spcAft>
                <a:spcPts val="0"/>
              </a:spcAft>
              <a:buClr>
                <a:srgbClr val="413B49"/>
              </a:buClr>
              <a:buSzPts val="1600"/>
              <a:buNone/>
              <a:defRPr sz="2133">
                <a:solidFill>
                  <a:srgbClr val="413B49"/>
                </a:solidFill>
              </a:defRPr>
            </a:lvl8pPr>
            <a:lvl9pPr lvl="8" algn="ctr" rtl="0">
              <a:spcBef>
                <a:spcPts val="0"/>
              </a:spcBef>
              <a:spcAft>
                <a:spcPts val="0"/>
              </a:spcAft>
              <a:buClr>
                <a:srgbClr val="413B49"/>
              </a:buClr>
              <a:buSzPts val="1600"/>
              <a:buNone/>
              <a:defRPr sz="2133">
                <a:solidFill>
                  <a:srgbClr val="413B49"/>
                </a:solidFill>
              </a:defRPr>
            </a:lvl9pPr>
          </a:lstStyle>
          <a:p>
            <a:endParaRPr/>
          </a:p>
        </p:txBody>
      </p:sp>
      <p:sp>
        <p:nvSpPr>
          <p:cNvPr id="341" name="Google Shape;341;p44"/>
          <p:cNvSpPr txBox="1">
            <a:spLocks noGrp="1"/>
          </p:cNvSpPr>
          <p:nvPr>
            <p:ph type="subTitle" idx="4"/>
          </p:nvPr>
        </p:nvSpPr>
        <p:spPr>
          <a:xfrm>
            <a:off x="4878360" y="2970661"/>
            <a:ext cx="2435200" cy="49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413B49"/>
              </a:buClr>
              <a:buSzPts val="1200"/>
              <a:buNone/>
              <a:defRPr>
                <a:solidFill>
                  <a:srgbClr val="413B49"/>
                </a:solidFill>
              </a:defRPr>
            </a:lvl1pPr>
            <a:lvl2pPr lvl="1" algn="ctr" rtl="0">
              <a:lnSpc>
                <a:spcPct val="100000"/>
              </a:lnSpc>
              <a:spcBef>
                <a:spcPts val="0"/>
              </a:spcBef>
              <a:spcAft>
                <a:spcPts val="0"/>
              </a:spcAft>
              <a:buClr>
                <a:srgbClr val="413B49"/>
              </a:buClr>
              <a:buSzPts val="1200"/>
              <a:buNone/>
              <a:defRPr>
                <a:solidFill>
                  <a:srgbClr val="413B49"/>
                </a:solidFill>
              </a:defRPr>
            </a:lvl2pPr>
            <a:lvl3pPr lvl="2" algn="ctr" rtl="0">
              <a:lnSpc>
                <a:spcPct val="100000"/>
              </a:lnSpc>
              <a:spcBef>
                <a:spcPts val="0"/>
              </a:spcBef>
              <a:spcAft>
                <a:spcPts val="0"/>
              </a:spcAft>
              <a:buClr>
                <a:srgbClr val="413B49"/>
              </a:buClr>
              <a:buSzPts val="1200"/>
              <a:buNone/>
              <a:defRPr>
                <a:solidFill>
                  <a:srgbClr val="413B49"/>
                </a:solidFill>
              </a:defRPr>
            </a:lvl3pPr>
            <a:lvl4pPr lvl="3" algn="ctr" rtl="0">
              <a:lnSpc>
                <a:spcPct val="100000"/>
              </a:lnSpc>
              <a:spcBef>
                <a:spcPts val="0"/>
              </a:spcBef>
              <a:spcAft>
                <a:spcPts val="0"/>
              </a:spcAft>
              <a:buClr>
                <a:srgbClr val="413B49"/>
              </a:buClr>
              <a:buSzPts val="1200"/>
              <a:buNone/>
              <a:defRPr>
                <a:solidFill>
                  <a:srgbClr val="413B49"/>
                </a:solidFill>
              </a:defRPr>
            </a:lvl4pPr>
            <a:lvl5pPr lvl="4" algn="ctr" rtl="0">
              <a:lnSpc>
                <a:spcPct val="100000"/>
              </a:lnSpc>
              <a:spcBef>
                <a:spcPts val="0"/>
              </a:spcBef>
              <a:spcAft>
                <a:spcPts val="0"/>
              </a:spcAft>
              <a:buClr>
                <a:srgbClr val="413B49"/>
              </a:buClr>
              <a:buSzPts val="1200"/>
              <a:buNone/>
              <a:defRPr>
                <a:solidFill>
                  <a:srgbClr val="413B49"/>
                </a:solidFill>
              </a:defRPr>
            </a:lvl5pPr>
            <a:lvl6pPr lvl="5" algn="ctr" rtl="0">
              <a:lnSpc>
                <a:spcPct val="100000"/>
              </a:lnSpc>
              <a:spcBef>
                <a:spcPts val="0"/>
              </a:spcBef>
              <a:spcAft>
                <a:spcPts val="0"/>
              </a:spcAft>
              <a:buClr>
                <a:srgbClr val="413B49"/>
              </a:buClr>
              <a:buSzPts val="1200"/>
              <a:buNone/>
              <a:defRPr>
                <a:solidFill>
                  <a:srgbClr val="413B49"/>
                </a:solidFill>
              </a:defRPr>
            </a:lvl6pPr>
            <a:lvl7pPr lvl="6" algn="ctr" rtl="0">
              <a:lnSpc>
                <a:spcPct val="100000"/>
              </a:lnSpc>
              <a:spcBef>
                <a:spcPts val="0"/>
              </a:spcBef>
              <a:spcAft>
                <a:spcPts val="0"/>
              </a:spcAft>
              <a:buClr>
                <a:srgbClr val="413B49"/>
              </a:buClr>
              <a:buSzPts val="1200"/>
              <a:buNone/>
              <a:defRPr>
                <a:solidFill>
                  <a:srgbClr val="413B49"/>
                </a:solidFill>
              </a:defRPr>
            </a:lvl7pPr>
            <a:lvl8pPr lvl="7" algn="ctr" rtl="0">
              <a:lnSpc>
                <a:spcPct val="100000"/>
              </a:lnSpc>
              <a:spcBef>
                <a:spcPts val="0"/>
              </a:spcBef>
              <a:spcAft>
                <a:spcPts val="0"/>
              </a:spcAft>
              <a:buClr>
                <a:srgbClr val="413B49"/>
              </a:buClr>
              <a:buSzPts val="1200"/>
              <a:buNone/>
              <a:defRPr>
                <a:solidFill>
                  <a:srgbClr val="413B49"/>
                </a:solidFill>
              </a:defRPr>
            </a:lvl8pPr>
            <a:lvl9pPr lvl="8" algn="ctr" rtl="0">
              <a:lnSpc>
                <a:spcPct val="100000"/>
              </a:lnSpc>
              <a:spcBef>
                <a:spcPts val="0"/>
              </a:spcBef>
              <a:spcAft>
                <a:spcPts val="0"/>
              </a:spcAft>
              <a:buClr>
                <a:srgbClr val="413B49"/>
              </a:buClr>
              <a:buSzPts val="1200"/>
              <a:buNone/>
              <a:defRPr>
                <a:solidFill>
                  <a:srgbClr val="413B49"/>
                </a:solidFill>
              </a:defRPr>
            </a:lvl9pPr>
          </a:lstStyle>
          <a:p>
            <a:endParaRPr/>
          </a:p>
        </p:txBody>
      </p:sp>
      <p:sp>
        <p:nvSpPr>
          <p:cNvPr id="342" name="Google Shape;342;p44"/>
          <p:cNvSpPr txBox="1">
            <a:spLocks noGrp="1"/>
          </p:cNvSpPr>
          <p:nvPr>
            <p:ph type="ctrTitle" idx="5"/>
          </p:nvPr>
        </p:nvSpPr>
        <p:spPr>
          <a:xfrm>
            <a:off x="7773349" y="2355400"/>
            <a:ext cx="32392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413B49"/>
              </a:buClr>
              <a:buSzPts val="1600"/>
              <a:buNone/>
              <a:defRPr sz="2133">
                <a:solidFill>
                  <a:srgbClr val="413B49"/>
                </a:solidFill>
              </a:defRPr>
            </a:lvl1pPr>
            <a:lvl2pPr lvl="1" algn="ctr" rtl="0">
              <a:spcBef>
                <a:spcPts val="0"/>
              </a:spcBef>
              <a:spcAft>
                <a:spcPts val="0"/>
              </a:spcAft>
              <a:buClr>
                <a:srgbClr val="413B49"/>
              </a:buClr>
              <a:buSzPts val="1600"/>
              <a:buNone/>
              <a:defRPr sz="2133">
                <a:solidFill>
                  <a:srgbClr val="413B49"/>
                </a:solidFill>
              </a:defRPr>
            </a:lvl2pPr>
            <a:lvl3pPr lvl="2" algn="ctr" rtl="0">
              <a:spcBef>
                <a:spcPts val="0"/>
              </a:spcBef>
              <a:spcAft>
                <a:spcPts val="0"/>
              </a:spcAft>
              <a:buClr>
                <a:srgbClr val="413B49"/>
              </a:buClr>
              <a:buSzPts val="1600"/>
              <a:buNone/>
              <a:defRPr sz="2133">
                <a:solidFill>
                  <a:srgbClr val="413B49"/>
                </a:solidFill>
              </a:defRPr>
            </a:lvl3pPr>
            <a:lvl4pPr lvl="3" algn="ctr" rtl="0">
              <a:spcBef>
                <a:spcPts val="0"/>
              </a:spcBef>
              <a:spcAft>
                <a:spcPts val="0"/>
              </a:spcAft>
              <a:buClr>
                <a:srgbClr val="413B49"/>
              </a:buClr>
              <a:buSzPts val="1600"/>
              <a:buNone/>
              <a:defRPr sz="2133">
                <a:solidFill>
                  <a:srgbClr val="413B49"/>
                </a:solidFill>
              </a:defRPr>
            </a:lvl4pPr>
            <a:lvl5pPr lvl="4" algn="ctr" rtl="0">
              <a:spcBef>
                <a:spcPts val="0"/>
              </a:spcBef>
              <a:spcAft>
                <a:spcPts val="0"/>
              </a:spcAft>
              <a:buClr>
                <a:srgbClr val="413B49"/>
              </a:buClr>
              <a:buSzPts val="1600"/>
              <a:buNone/>
              <a:defRPr sz="2133">
                <a:solidFill>
                  <a:srgbClr val="413B49"/>
                </a:solidFill>
              </a:defRPr>
            </a:lvl5pPr>
            <a:lvl6pPr lvl="5" algn="ctr" rtl="0">
              <a:spcBef>
                <a:spcPts val="0"/>
              </a:spcBef>
              <a:spcAft>
                <a:spcPts val="0"/>
              </a:spcAft>
              <a:buClr>
                <a:srgbClr val="413B49"/>
              </a:buClr>
              <a:buSzPts val="1600"/>
              <a:buNone/>
              <a:defRPr sz="2133">
                <a:solidFill>
                  <a:srgbClr val="413B49"/>
                </a:solidFill>
              </a:defRPr>
            </a:lvl6pPr>
            <a:lvl7pPr lvl="6" algn="ctr" rtl="0">
              <a:spcBef>
                <a:spcPts val="0"/>
              </a:spcBef>
              <a:spcAft>
                <a:spcPts val="0"/>
              </a:spcAft>
              <a:buClr>
                <a:srgbClr val="413B49"/>
              </a:buClr>
              <a:buSzPts val="1600"/>
              <a:buNone/>
              <a:defRPr sz="2133">
                <a:solidFill>
                  <a:srgbClr val="413B49"/>
                </a:solidFill>
              </a:defRPr>
            </a:lvl7pPr>
            <a:lvl8pPr lvl="7" algn="ctr" rtl="0">
              <a:spcBef>
                <a:spcPts val="0"/>
              </a:spcBef>
              <a:spcAft>
                <a:spcPts val="0"/>
              </a:spcAft>
              <a:buClr>
                <a:srgbClr val="413B49"/>
              </a:buClr>
              <a:buSzPts val="1600"/>
              <a:buNone/>
              <a:defRPr sz="2133">
                <a:solidFill>
                  <a:srgbClr val="413B49"/>
                </a:solidFill>
              </a:defRPr>
            </a:lvl8pPr>
            <a:lvl9pPr lvl="8" algn="ctr" rtl="0">
              <a:spcBef>
                <a:spcPts val="0"/>
              </a:spcBef>
              <a:spcAft>
                <a:spcPts val="0"/>
              </a:spcAft>
              <a:buClr>
                <a:srgbClr val="413B49"/>
              </a:buClr>
              <a:buSzPts val="1600"/>
              <a:buNone/>
              <a:defRPr sz="2133">
                <a:solidFill>
                  <a:srgbClr val="413B49"/>
                </a:solidFill>
              </a:defRPr>
            </a:lvl9pPr>
          </a:lstStyle>
          <a:p>
            <a:endParaRPr/>
          </a:p>
        </p:txBody>
      </p:sp>
      <p:sp>
        <p:nvSpPr>
          <p:cNvPr id="343" name="Google Shape;343;p44"/>
          <p:cNvSpPr txBox="1">
            <a:spLocks noGrp="1"/>
          </p:cNvSpPr>
          <p:nvPr>
            <p:ph type="subTitle" idx="6"/>
          </p:nvPr>
        </p:nvSpPr>
        <p:spPr>
          <a:xfrm>
            <a:off x="8175468" y="2970667"/>
            <a:ext cx="2435200" cy="49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413B49"/>
              </a:buClr>
              <a:buSzPts val="1200"/>
              <a:buNone/>
              <a:defRPr>
                <a:solidFill>
                  <a:srgbClr val="413B49"/>
                </a:solidFill>
              </a:defRPr>
            </a:lvl1pPr>
            <a:lvl2pPr lvl="1" algn="ctr" rtl="0">
              <a:lnSpc>
                <a:spcPct val="100000"/>
              </a:lnSpc>
              <a:spcBef>
                <a:spcPts val="0"/>
              </a:spcBef>
              <a:spcAft>
                <a:spcPts val="0"/>
              </a:spcAft>
              <a:buClr>
                <a:srgbClr val="413B49"/>
              </a:buClr>
              <a:buSzPts val="1200"/>
              <a:buNone/>
              <a:defRPr>
                <a:solidFill>
                  <a:srgbClr val="413B49"/>
                </a:solidFill>
              </a:defRPr>
            </a:lvl2pPr>
            <a:lvl3pPr lvl="2" algn="ctr" rtl="0">
              <a:lnSpc>
                <a:spcPct val="100000"/>
              </a:lnSpc>
              <a:spcBef>
                <a:spcPts val="0"/>
              </a:spcBef>
              <a:spcAft>
                <a:spcPts val="0"/>
              </a:spcAft>
              <a:buClr>
                <a:srgbClr val="413B49"/>
              </a:buClr>
              <a:buSzPts val="1200"/>
              <a:buNone/>
              <a:defRPr>
                <a:solidFill>
                  <a:srgbClr val="413B49"/>
                </a:solidFill>
              </a:defRPr>
            </a:lvl3pPr>
            <a:lvl4pPr lvl="3" algn="ctr" rtl="0">
              <a:lnSpc>
                <a:spcPct val="100000"/>
              </a:lnSpc>
              <a:spcBef>
                <a:spcPts val="0"/>
              </a:spcBef>
              <a:spcAft>
                <a:spcPts val="0"/>
              </a:spcAft>
              <a:buClr>
                <a:srgbClr val="413B49"/>
              </a:buClr>
              <a:buSzPts val="1200"/>
              <a:buNone/>
              <a:defRPr>
                <a:solidFill>
                  <a:srgbClr val="413B49"/>
                </a:solidFill>
              </a:defRPr>
            </a:lvl4pPr>
            <a:lvl5pPr lvl="4" algn="ctr" rtl="0">
              <a:lnSpc>
                <a:spcPct val="100000"/>
              </a:lnSpc>
              <a:spcBef>
                <a:spcPts val="0"/>
              </a:spcBef>
              <a:spcAft>
                <a:spcPts val="0"/>
              </a:spcAft>
              <a:buClr>
                <a:srgbClr val="413B49"/>
              </a:buClr>
              <a:buSzPts val="1200"/>
              <a:buNone/>
              <a:defRPr>
                <a:solidFill>
                  <a:srgbClr val="413B49"/>
                </a:solidFill>
              </a:defRPr>
            </a:lvl5pPr>
            <a:lvl6pPr lvl="5" algn="ctr" rtl="0">
              <a:lnSpc>
                <a:spcPct val="100000"/>
              </a:lnSpc>
              <a:spcBef>
                <a:spcPts val="0"/>
              </a:spcBef>
              <a:spcAft>
                <a:spcPts val="0"/>
              </a:spcAft>
              <a:buClr>
                <a:srgbClr val="413B49"/>
              </a:buClr>
              <a:buSzPts val="1200"/>
              <a:buNone/>
              <a:defRPr>
                <a:solidFill>
                  <a:srgbClr val="413B49"/>
                </a:solidFill>
              </a:defRPr>
            </a:lvl6pPr>
            <a:lvl7pPr lvl="6" algn="ctr" rtl="0">
              <a:lnSpc>
                <a:spcPct val="100000"/>
              </a:lnSpc>
              <a:spcBef>
                <a:spcPts val="0"/>
              </a:spcBef>
              <a:spcAft>
                <a:spcPts val="0"/>
              </a:spcAft>
              <a:buClr>
                <a:srgbClr val="413B49"/>
              </a:buClr>
              <a:buSzPts val="1200"/>
              <a:buNone/>
              <a:defRPr>
                <a:solidFill>
                  <a:srgbClr val="413B49"/>
                </a:solidFill>
              </a:defRPr>
            </a:lvl7pPr>
            <a:lvl8pPr lvl="7" algn="ctr" rtl="0">
              <a:lnSpc>
                <a:spcPct val="100000"/>
              </a:lnSpc>
              <a:spcBef>
                <a:spcPts val="0"/>
              </a:spcBef>
              <a:spcAft>
                <a:spcPts val="0"/>
              </a:spcAft>
              <a:buClr>
                <a:srgbClr val="413B49"/>
              </a:buClr>
              <a:buSzPts val="1200"/>
              <a:buNone/>
              <a:defRPr>
                <a:solidFill>
                  <a:srgbClr val="413B49"/>
                </a:solidFill>
              </a:defRPr>
            </a:lvl8pPr>
            <a:lvl9pPr lvl="8" algn="ctr" rtl="0">
              <a:lnSpc>
                <a:spcPct val="100000"/>
              </a:lnSpc>
              <a:spcBef>
                <a:spcPts val="0"/>
              </a:spcBef>
              <a:spcAft>
                <a:spcPts val="0"/>
              </a:spcAft>
              <a:buClr>
                <a:srgbClr val="413B49"/>
              </a:buClr>
              <a:buSzPts val="1200"/>
              <a:buNone/>
              <a:defRPr>
                <a:solidFill>
                  <a:srgbClr val="413B49"/>
                </a:solidFill>
              </a:defRPr>
            </a:lvl9pPr>
          </a:lstStyle>
          <a:p>
            <a:endParaRPr/>
          </a:p>
        </p:txBody>
      </p:sp>
      <p:sp>
        <p:nvSpPr>
          <p:cNvPr id="344" name="Google Shape;344;p44"/>
          <p:cNvSpPr txBox="1">
            <a:spLocks noGrp="1"/>
          </p:cNvSpPr>
          <p:nvPr>
            <p:ph type="ctrTitle" idx="7"/>
          </p:nvPr>
        </p:nvSpPr>
        <p:spPr>
          <a:xfrm>
            <a:off x="1179467" y="4394201"/>
            <a:ext cx="32392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413B49"/>
              </a:buClr>
              <a:buSzPts val="1600"/>
              <a:buNone/>
              <a:defRPr sz="2133">
                <a:solidFill>
                  <a:srgbClr val="413B49"/>
                </a:solidFill>
              </a:defRPr>
            </a:lvl1pPr>
            <a:lvl2pPr lvl="1" algn="ctr" rtl="0">
              <a:spcBef>
                <a:spcPts val="0"/>
              </a:spcBef>
              <a:spcAft>
                <a:spcPts val="0"/>
              </a:spcAft>
              <a:buClr>
                <a:srgbClr val="413B49"/>
              </a:buClr>
              <a:buSzPts val="1600"/>
              <a:buNone/>
              <a:defRPr sz="2133">
                <a:solidFill>
                  <a:srgbClr val="413B49"/>
                </a:solidFill>
              </a:defRPr>
            </a:lvl2pPr>
            <a:lvl3pPr lvl="2" algn="ctr" rtl="0">
              <a:spcBef>
                <a:spcPts val="0"/>
              </a:spcBef>
              <a:spcAft>
                <a:spcPts val="0"/>
              </a:spcAft>
              <a:buClr>
                <a:srgbClr val="413B49"/>
              </a:buClr>
              <a:buSzPts val="1600"/>
              <a:buNone/>
              <a:defRPr sz="2133">
                <a:solidFill>
                  <a:srgbClr val="413B49"/>
                </a:solidFill>
              </a:defRPr>
            </a:lvl3pPr>
            <a:lvl4pPr lvl="3" algn="ctr" rtl="0">
              <a:spcBef>
                <a:spcPts val="0"/>
              </a:spcBef>
              <a:spcAft>
                <a:spcPts val="0"/>
              </a:spcAft>
              <a:buClr>
                <a:srgbClr val="413B49"/>
              </a:buClr>
              <a:buSzPts val="1600"/>
              <a:buNone/>
              <a:defRPr sz="2133">
                <a:solidFill>
                  <a:srgbClr val="413B49"/>
                </a:solidFill>
              </a:defRPr>
            </a:lvl4pPr>
            <a:lvl5pPr lvl="4" algn="ctr" rtl="0">
              <a:spcBef>
                <a:spcPts val="0"/>
              </a:spcBef>
              <a:spcAft>
                <a:spcPts val="0"/>
              </a:spcAft>
              <a:buClr>
                <a:srgbClr val="413B49"/>
              </a:buClr>
              <a:buSzPts val="1600"/>
              <a:buNone/>
              <a:defRPr sz="2133">
                <a:solidFill>
                  <a:srgbClr val="413B49"/>
                </a:solidFill>
              </a:defRPr>
            </a:lvl5pPr>
            <a:lvl6pPr lvl="5" algn="ctr" rtl="0">
              <a:spcBef>
                <a:spcPts val="0"/>
              </a:spcBef>
              <a:spcAft>
                <a:spcPts val="0"/>
              </a:spcAft>
              <a:buClr>
                <a:srgbClr val="413B49"/>
              </a:buClr>
              <a:buSzPts val="1600"/>
              <a:buNone/>
              <a:defRPr sz="2133">
                <a:solidFill>
                  <a:srgbClr val="413B49"/>
                </a:solidFill>
              </a:defRPr>
            </a:lvl6pPr>
            <a:lvl7pPr lvl="6" algn="ctr" rtl="0">
              <a:spcBef>
                <a:spcPts val="0"/>
              </a:spcBef>
              <a:spcAft>
                <a:spcPts val="0"/>
              </a:spcAft>
              <a:buClr>
                <a:srgbClr val="413B49"/>
              </a:buClr>
              <a:buSzPts val="1600"/>
              <a:buNone/>
              <a:defRPr sz="2133">
                <a:solidFill>
                  <a:srgbClr val="413B49"/>
                </a:solidFill>
              </a:defRPr>
            </a:lvl7pPr>
            <a:lvl8pPr lvl="7" algn="ctr" rtl="0">
              <a:spcBef>
                <a:spcPts val="0"/>
              </a:spcBef>
              <a:spcAft>
                <a:spcPts val="0"/>
              </a:spcAft>
              <a:buClr>
                <a:srgbClr val="413B49"/>
              </a:buClr>
              <a:buSzPts val="1600"/>
              <a:buNone/>
              <a:defRPr sz="2133">
                <a:solidFill>
                  <a:srgbClr val="413B49"/>
                </a:solidFill>
              </a:defRPr>
            </a:lvl8pPr>
            <a:lvl9pPr lvl="8" algn="ctr" rtl="0">
              <a:spcBef>
                <a:spcPts val="0"/>
              </a:spcBef>
              <a:spcAft>
                <a:spcPts val="0"/>
              </a:spcAft>
              <a:buClr>
                <a:srgbClr val="413B49"/>
              </a:buClr>
              <a:buSzPts val="1600"/>
              <a:buNone/>
              <a:defRPr sz="2133">
                <a:solidFill>
                  <a:srgbClr val="413B49"/>
                </a:solidFill>
              </a:defRPr>
            </a:lvl9pPr>
          </a:lstStyle>
          <a:p>
            <a:endParaRPr/>
          </a:p>
        </p:txBody>
      </p:sp>
      <p:sp>
        <p:nvSpPr>
          <p:cNvPr id="345" name="Google Shape;345;p44"/>
          <p:cNvSpPr txBox="1">
            <a:spLocks noGrp="1"/>
          </p:cNvSpPr>
          <p:nvPr>
            <p:ph type="subTitle" idx="8"/>
          </p:nvPr>
        </p:nvSpPr>
        <p:spPr>
          <a:xfrm>
            <a:off x="1581403" y="5009500"/>
            <a:ext cx="2435200" cy="49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413B49"/>
              </a:buClr>
              <a:buSzPts val="1200"/>
              <a:buNone/>
              <a:defRPr>
                <a:solidFill>
                  <a:srgbClr val="413B49"/>
                </a:solidFill>
              </a:defRPr>
            </a:lvl1pPr>
            <a:lvl2pPr lvl="1" algn="ctr" rtl="0">
              <a:lnSpc>
                <a:spcPct val="100000"/>
              </a:lnSpc>
              <a:spcBef>
                <a:spcPts val="0"/>
              </a:spcBef>
              <a:spcAft>
                <a:spcPts val="0"/>
              </a:spcAft>
              <a:buClr>
                <a:srgbClr val="413B49"/>
              </a:buClr>
              <a:buSzPts val="1200"/>
              <a:buNone/>
              <a:defRPr>
                <a:solidFill>
                  <a:srgbClr val="413B49"/>
                </a:solidFill>
              </a:defRPr>
            </a:lvl2pPr>
            <a:lvl3pPr lvl="2" algn="ctr" rtl="0">
              <a:lnSpc>
                <a:spcPct val="100000"/>
              </a:lnSpc>
              <a:spcBef>
                <a:spcPts val="0"/>
              </a:spcBef>
              <a:spcAft>
                <a:spcPts val="0"/>
              </a:spcAft>
              <a:buClr>
                <a:srgbClr val="413B49"/>
              </a:buClr>
              <a:buSzPts val="1200"/>
              <a:buNone/>
              <a:defRPr>
                <a:solidFill>
                  <a:srgbClr val="413B49"/>
                </a:solidFill>
              </a:defRPr>
            </a:lvl3pPr>
            <a:lvl4pPr lvl="3" algn="ctr" rtl="0">
              <a:lnSpc>
                <a:spcPct val="100000"/>
              </a:lnSpc>
              <a:spcBef>
                <a:spcPts val="0"/>
              </a:spcBef>
              <a:spcAft>
                <a:spcPts val="0"/>
              </a:spcAft>
              <a:buClr>
                <a:srgbClr val="413B49"/>
              </a:buClr>
              <a:buSzPts val="1200"/>
              <a:buNone/>
              <a:defRPr>
                <a:solidFill>
                  <a:srgbClr val="413B49"/>
                </a:solidFill>
              </a:defRPr>
            </a:lvl4pPr>
            <a:lvl5pPr lvl="4" algn="ctr" rtl="0">
              <a:lnSpc>
                <a:spcPct val="100000"/>
              </a:lnSpc>
              <a:spcBef>
                <a:spcPts val="0"/>
              </a:spcBef>
              <a:spcAft>
                <a:spcPts val="0"/>
              </a:spcAft>
              <a:buClr>
                <a:srgbClr val="413B49"/>
              </a:buClr>
              <a:buSzPts val="1200"/>
              <a:buNone/>
              <a:defRPr>
                <a:solidFill>
                  <a:srgbClr val="413B49"/>
                </a:solidFill>
              </a:defRPr>
            </a:lvl5pPr>
            <a:lvl6pPr lvl="5" algn="ctr" rtl="0">
              <a:lnSpc>
                <a:spcPct val="100000"/>
              </a:lnSpc>
              <a:spcBef>
                <a:spcPts val="0"/>
              </a:spcBef>
              <a:spcAft>
                <a:spcPts val="0"/>
              </a:spcAft>
              <a:buClr>
                <a:srgbClr val="413B49"/>
              </a:buClr>
              <a:buSzPts val="1200"/>
              <a:buNone/>
              <a:defRPr>
                <a:solidFill>
                  <a:srgbClr val="413B49"/>
                </a:solidFill>
              </a:defRPr>
            </a:lvl6pPr>
            <a:lvl7pPr lvl="6" algn="ctr" rtl="0">
              <a:lnSpc>
                <a:spcPct val="100000"/>
              </a:lnSpc>
              <a:spcBef>
                <a:spcPts val="0"/>
              </a:spcBef>
              <a:spcAft>
                <a:spcPts val="0"/>
              </a:spcAft>
              <a:buClr>
                <a:srgbClr val="413B49"/>
              </a:buClr>
              <a:buSzPts val="1200"/>
              <a:buNone/>
              <a:defRPr>
                <a:solidFill>
                  <a:srgbClr val="413B49"/>
                </a:solidFill>
              </a:defRPr>
            </a:lvl7pPr>
            <a:lvl8pPr lvl="7" algn="ctr" rtl="0">
              <a:lnSpc>
                <a:spcPct val="100000"/>
              </a:lnSpc>
              <a:spcBef>
                <a:spcPts val="0"/>
              </a:spcBef>
              <a:spcAft>
                <a:spcPts val="0"/>
              </a:spcAft>
              <a:buClr>
                <a:srgbClr val="413B49"/>
              </a:buClr>
              <a:buSzPts val="1200"/>
              <a:buNone/>
              <a:defRPr>
                <a:solidFill>
                  <a:srgbClr val="413B49"/>
                </a:solidFill>
              </a:defRPr>
            </a:lvl8pPr>
            <a:lvl9pPr lvl="8" algn="ctr" rtl="0">
              <a:lnSpc>
                <a:spcPct val="100000"/>
              </a:lnSpc>
              <a:spcBef>
                <a:spcPts val="0"/>
              </a:spcBef>
              <a:spcAft>
                <a:spcPts val="0"/>
              </a:spcAft>
              <a:buClr>
                <a:srgbClr val="413B49"/>
              </a:buClr>
              <a:buSzPts val="1200"/>
              <a:buNone/>
              <a:defRPr>
                <a:solidFill>
                  <a:srgbClr val="413B49"/>
                </a:solidFill>
              </a:defRPr>
            </a:lvl9pPr>
          </a:lstStyle>
          <a:p>
            <a:endParaRPr/>
          </a:p>
        </p:txBody>
      </p:sp>
      <p:sp>
        <p:nvSpPr>
          <p:cNvPr id="346" name="Google Shape;346;p44"/>
          <p:cNvSpPr txBox="1">
            <a:spLocks noGrp="1"/>
          </p:cNvSpPr>
          <p:nvPr>
            <p:ph type="ctrTitle" idx="9"/>
          </p:nvPr>
        </p:nvSpPr>
        <p:spPr>
          <a:xfrm>
            <a:off x="4476417" y="4389672"/>
            <a:ext cx="32392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413B49"/>
              </a:buClr>
              <a:buSzPts val="1600"/>
              <a:buNone/>
              <a:defRPr sz="2133">
                <a:solidFill>
                  <a:srgbClr val="413B49"/>
                </a:solidFill>
              </a:defRPr>
            </a:lvl1pPr>
            <a:lvl2pPr lvl="1" algn="ctr" rtl="0">
              <a:spcBef>
                <a:spcPts val="0"/>
              </a:spcBef>
              <a:spcAft>
                <a:spcPts val="0"/>
              </a:spcAft>
              <a:buClr>
                <a:srgbClr val="413B49"/>
              </a:buClr>
              <a:buSzPts val="1600"/>
              <a:buNone/>
              <a:defRPr sz="2133">
                <a:solidFill>
                  <a:srgbClr val="413B49"/>
                </a:solidFill>
              </a:defRPr>
            </a:lvl2pPr>
            <a:lvl3pPr lvl="2" algn="ctr" rtl="0">
              <a:spcBef>
                <a:spcPts val="0"/>
              </a:spcBef>
              <a:spcAft>
                <a:spcPts val="0"/>
              </a:spcAft>
              <a:buClr>
                <a:srgbClr val="413B49"/>
              </a:buClr>
              <a:buSzPts val="1600"/>
              <a:buNone/>
              <a:defRPr sz="2133">
                <a:solidFill>
                  <a:srgbClr val="413B49"/>
                </a:solidFill>
              </a:defRPr>
            </a:lvl3pPr>
            <a:lvl4pPr lvl="3" algn="ctr" rtl="0">
              <a:spcBef>
                <a:spcPts val="0"/>
              </a:spcBef>
              <a:spcAft>
                <a:spcPts val="0"/>
              </a:spcAft>
              <a:buClr>
                <a:srgbClr val="413B49"/>
              </a:buClr>
              <a:buSzPts val="1600"/>
              <a:buNone/>
              <a:defRPr sz="2133">
                <a:solidFill>
                  <a:srgbClr val="413B49"/>
                </a:solidFill>
              </a:defRPr>
            </a:lvl4pPr>
            <a:lvl5pPr lvl="4" algn="ctr" rtl="0">
              <a:spcBef>
                <a:spcPts val="0"/>
              </a:spcBef>
              <a:spcAft>
                <a:spcPts val="0"/>
              </a:spcAft>
              <a:buClr>
                <a:srgbClr val="413B49"/>
              </a:buClr>
              <a:buSzPts val="1600"/>
              <a:buNone/>
              <a:defRPr sz="2133">
                <a:solidFill>
                  <a:srgbClr val="413B49"/>
                </a:solidFill>
              </a:defRPr>
            </a:lvl5pPr>
            <a:lvl6pPr lvl="5" algn="ctr" rtl="0">
              <a:spcBef>
                <a:spcPts val="0"/>
              </a:spcBef>
              <a:spcAft>
                <a:spcPts val="0"/>
              </a:spcAft>
              <a:buClr>
                <a:srgbClr val="413B49"/>
              </a:buClr>
              <a:buSzPts val="1600"/>
              <a:buNone/>
              <a:defRPr sz="2133">
                <a:solidFill>
                  <a:srgbClr val="413B49"/>
                </a:solidFill>
              </a:defRPr>
            </a:lvl6pPr>
            <a:lvl7pPr lvl="6" algn="ctr" rtl="0">
              <a:spcBef>
                <a:spcPts val="0"/>
              </a:spcBef>
              <a:spcAft>
                <a:spcPts val="0"/>
              </a:spcAft>
              <a:buClr>
                <a:srgbClr val="413B49"/>
              </a:buClr>
              <a:buSzPts val="1600"/>
              <a:buNone/>
              <a:defRPr sz="2133">
                <a:solidFill>
                  <a:srgbClr val="413B49"/>
                </a:solidFill>
              </a:defRPr>
            </a:lvl7pPr>
            <a:lvl8pPr lvl="7" algn="ctr" rtl="0">
              <a:spcBef>
                <a:spcPts val="0"/>
              </a:spcBef>
              <a:spcAft>
                <a:spcPts val="0"/>
              </a:spcAft>
              <a:buClr>
                <a:srgbClr val="413B49"/>
              </a:buClr>
              <a:buSzPts val="1600"/>
              <a:buNone/>
              <a:defRPr sz="2133">
                <a:solidFill>
                  <a:srgbClr val="413B49"/>
                </a:solidFill>
              </a:defRPr>
            </a:lvl8pPr>
            <a:lvl9pPr lvl="8" algn="ctr" rtl="0">
              <a:spcBef>
                <a:spcPts val="0"/>
              </a:spcBef>
              <a:spcAft>
                <a:spcPts val="0"/>
              </a:spcAft>
              <a:buClr>
                <a:srgbClr val="413B49"/>
              </a:buClr>
              <a:buSzPts val="1600"/>
              <a:buNone/>
              <a:defRPr sz="2133">
                <a:solidFill>
                  <a:srgbClr val="413B49"/>
                </a:solidFill>
              </a:defRPr>
            </a:lvl9pPr>
          </a:lstStyle>
          <a:p>
            <a:endParaRPr/>
          </a:p>
        </p:txBody>
      </p:sp>
      <p:sp>
        <p:nvSpPr>
          <p:cNvPr id="347" name="Google Shape;347;p44"/>
          <p:cNvSpPr txBox="1">
            <a:spLocks noGrp="1"/>
          </p:cNvSpPr>
          <p:nvPr>
            <p:ph type="subTitle" idx="13"/>
          </p:nvPr>
        </p:nvSpPr>
        <p:spPr>
          <a:xfrm>
            <a:off x="4878360" y="5004965"/>
            <a:ext cx="2435200" cy="49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413B49"/>
              </a:buClr>
              <a:buSzPts val="1200"/>
              <a:buNone/>
              <a:defRPr>
                <a:solidFill>
                  <a:srgbClr val="413B49"/>
                </a:solidFill>
              </a:defRPr>
            </a:lvl1pPr>
            <a:lvl2pPr lvl="1" algn="ctr" rtl="0">
              <a:lnSpc>
                <a:spcPct val="100000"/>
              </a:lnSpc>
              <a:spcBef>
                <a:spcPts val="0"/>
              </a:spcBef>
              <a:spcAft>
                <a:spcPts val="0"/>
              </a:spcAft>
              <a:buClr>
                <a:srgbClr val="413B49"/>
              </a:buClr>
              <a:buSzPts val="1200"/>
              <a:buNone/>
              <a:defRPr>
                <a:solidFill>
                  <a:srgbClr val="413B49"/>
                </a:solidFill>
              </a:defRPr>
            </a:lvl2pPr>
            <a:lvl3pPr lvl="2" algn="ctr" rtl="0">
              <a:lnSpc>
                <a:spcPct val="100000"/>
              </a:lnSpc>
              <a:spcBef>
                <a:spcPts val="0"/>
              </a:spcBef>
              <a:spcAft>
                <a:spcPts val="0"/>
              </a:spcAft>
              <a:buClr>
                <a:srgbClr val="413B49"/>
              </a:buClr>
              <a:buSzPts val="1200"/>
              <a:buNone/>
              <a:defRPr>
                <a:solidFill>
                  <a:srgbClr val="413B49"/>
                </a:solidFill>
              </a:defRPr>
            </a:lvl3pPr>
            <a:lvl4pPr lvl="3" algn="ctr" rtl="0">
              <a:lnSpc>
                <a:spcPct val="100000"/>
              </a:lnSpc>
              <a:spcBef>
                <a:spcPts val="0"/>
              </a:spcBef>
              <a:spcAft>
                <a:spcPts val="0"/>
              </a:spcAft>
              <a:buClr>
                <a:srgbClr val="413B49"/>
              </a:buClr>
              <a:buSzPts val="1200"/>
              <a:buNone/>
              <a:defRPr>
                <a:solidFill>
                  <a:srgbClr val="413B49"/>
                </a:solidFill>
              </a:defRPr>
            </a:lvl4pPr>
            <a:lvl5pPr lvl="4" algn="ctr" rtl="0">
              <a:lnSpc>
                <a:spcPct val="100000"/>
              </a:lnSpc>
              <a:spcBef>
                <a:spcPts val="0"/>
              </a:spcBef>
              <a:spcAft>
                <a:spcPts val="0"/>
              </a:spcAft>
              <a:buClr>
                <a:srgbClr val="413B49"/>
              </a:buClr>
              <a:buSzPts val="1200"/>
              <a:buNone/>
              <a:defRPr>
                <a:solidFill>
                  <a:srgbClr val="413B49"/>
                </a:solidFill>
              </a:defRPr>
            </a:lvl5pPr>
            <a:lvl6pPr lvl="5" algn="ctr" rtl="0">
              <a:lnSpc>
                <a:spcPct val="100000"/>
              </a:lnSpc>
              <a:spcBef>
                <a:spcPts val="0"/>
              </a:spcBef>
              <a:spcAft>
                <a:spcPts val="0"/>
              </a:spcAft>
              <a:buClr>
                <a:srgbClr val="413B49"/>
              </a:buClr>
              <a:buSzPts val="1200"/>
              <a:buNone/>
              <a:defRPr>
                <a:solidFill>
                  <a:srgbClr val="413B49"/>
                </a:solidFill>
              </a:defRPr>
            </a:lvl6pPr>
            <a:lvl7pPr lvl="6" algn="ctr" rtl="0">
              <a:lnSpc>
                <a:spcPct val="100000"/>
              </a:lnSpc>
              <a:spcBef>
                <a:spcPts val="0"/>
              </a:spcBef>
              <a:spcAft>
                <a:spcPts val="0"/>
              </a:spcAft>
              <a:buClr>
                <a:srgbClr val="413B49"/>
              </a:buClr>
              <a:buSzPts val="1200"/>
              <a:buNone/>
              <a:defRPr>
                <a:solidFill>
                  <a:srgbClr val="413B49"/>
                </a:solidFill>
              </a:defRPr>
            </a:lvl7pPr>
            <a:lvl8pPr lvl="7" algn="ctr" rtl="0">
              <a:lnSpc>
                <a:spcPct val="100000"/>
              </a:lnSpc>
              <a:spcBef>
                <a:spcPts val="0"/>
              </a:spcBef>
              <a:spcAft>
                <a:spcPts val="0"/>
              </a:spcAft>
              <a:buClr>
                <a:srgbClr val="413B49"/>
              </a:buClr>
              <a:buSzPts val="1200"/>
              <a:buNone/>
              <a:defRPr>
                <a:solidFill>
                  <a:srgbClr val="413B49"/>
                </a:solidFill>
              </a:defRPr>
            </a:lvl8pPr>
            <a:lvl9pPr lvl="8" algn="ctr" rtl="0">
              <a:lnSpc>
                <a:spcPct val="100000"/>
              </a:lnSpc>
              <a:spcBef>
                <a:spcPts val="0"/>
              </a:spcBef>
              <a:spcAft>
                <a:spcPts val="0"/>
              </a:spcAft>
              <a:buClr>
                <a:srgbClr val="413B49"/>
              </a:buClr>
              <a:buSzPts val="1200"/>
              <a:buNone/>
              <a:defRPr>
                <a:solidFill>
                  <a:srgbClr val="413B49"/>
                </a:solidFill>
              </a:defRPr>
            </a:lvl9pPr>
          </a:lstStyle>
          <a:p>
            <a:endParaRPr/>
          </a:p>
        </p:txBody>
      </p:sp>
      <p:sp>
        <p:nvSpPr>
          <p:cNvPr id="348" name="Google Shape;348;p44"/>
          <p:cNvSpPr txBox="1">
            <a:spLocks noGrp="1"/>
          </p:cNvSpPr>
          <p:nvPr>
            <p:ph type="ctrTitle" idx="14"/>
          </p:nvPr>
        </p:nvSpPr>
        <p:spPr>
          <a:xfrm>
            <a:off x="7773349" y="4389700"/>
            <a:ext cx="32392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413B49"/>
              </a:buClr>
              <a:buSzPts val="1600"/>
              <a:buNone/>
              <a:defRPr sz="2133">
                <a:solidFill>
                  <a:srgbClr val="413B49"/>
                </a:solidFill>
              </a:defRPr>
            </a:lvl1pPr>
            <a:lvl2pPr lvl="1" algn="ctr" rtl="0">
              <a:spcBef>
                <a:spcPts val="0"/>
              </a:spcBef>
              <a:spcAft>
                <a:spcPts val="0"/>
              </a:spcAft>
              <a:buClr>
                <a:srgbClr val="413B49"/>
              </a:buClr>
              <a:buSzPts val="1600"/>
              <a:buNone/>
              <a:defRPr sz="2133">
                <a:solidFill>
                  <a:srgbClr val="413B49"/>
                </a:solidFill>
              </a:defRPr>
            </a:lvl2pPr>
            <a:lvl3pPr lvl="2" algn="ctr" rtl="0">
              <a:spcBef>
                <a:spcPts val="0"/>
              </a:spcBef>
              <a:spcAft>
                <a:spcPts val="0"/>
              </a:spcAft>
              <a:buClr>
                <a:srgbClr val="413B49"/>
              </a:buClr>
              <a:buSzPts val="1600"/>
              <a:buNone/>
              <a:defRPr sz="2133">
                <a:solidFill>
                  <a:srgbClr val="413B49"/>
                </a:solidFill>
              </a:defRPr>
            </a:lvl3pPr>
            <a:lvl4pPr lvl="3" algn="ctr" rtl="0">
              <a:spcBef>
                <a:spcPts val="0"/>
              </a:spcBef>
              <a:spcAft>
                <a:spcPts val="0"/>
              </a:spcAft>
              <a:buClr>
                <a:srgbClr val="413B49"/>
              </a:buClr>
              <a:buSzPts val="1600"/>
              <a:buNone/>
              <a:defRPr sz="2133">
                <a:solidFill>
                  <a:srgbClr val="413B49"/>
                </a:solidFill>
              </a:defRPr>
            </a:lvl4pPr>
            <a:lvl5pPr lvl="4" algn="ctr" rtl="0">
              <a:spcBef>
                <a:spcPts val="0"/>
              </a:spcBef>
              <a:spcAft>
                <a:spcPts val="0"/>
              </a:spcAft>
              <a:buClr>
                <a:srgbClr val="413B49"/>
              </a:buClr>
              <a:buSzPts val="1600"/>
              <a:buNone/>
              <a:defRPr sz="2133">
                <a:solidFill>
                  <a:srgbClr val="413B49"/>
                </a:solidFill>
              </a:defRPr>
            </a:lvl5pPr>
            <a:lvl6pPr lvl="5" algn="ctr" rtl="0">
              <a:spcBef>
                <a:spcPts val="0"/>
              </a:spcBef>
              <a:spcAft>
                <a:spcPts val="0"/>
              </a:spcAft>
              <a:buClr>
                <a:srgbClr val="413B49"/>
              </a:buClr>
              <a:buSzPts val="1600"/>
              <a:buNone/>
              <a:defRPr sz="2133">
                <a:solidFill>
                  <a:srgbClr val="413B49"/>
                </a:solidFill>
              </a:defRPr>
            </a:lvl6pPr>
            <a:lvl7pPr lvl="6" algn="ctr" rtl="0">
              <a:spcBef>
                <a:spcPts val="0"/>
              </a:spcBef>
              <a:spcAft>
                <a:spcPts val="0"/>
              </a:spcAft>
              <a:buClr>
                <a:srgbClr val="413B49"/>
              </a:buClr>
              <a:buSzPts val="1600"/>
              <a:buNone/>
              <a:defRPr sz="2133">
                <a:solidFill>
                  <a:srgbClr val="413B49"/>
                </a:solidFill>
              </a:defRPr>
            </a:lvl7pPr>
            <a:lvl8pPr lvl="7" algn="ctr" rtl="0">
              <a:spcBef>
                <a:spcPts val="0"/>
              </a:spcBef>
              <a:spcAft>
                <a:spcPts val="0"/>
              </a:spcAft>
              <a:buClr>
                <a:srgbClr val="413B49"/>
              </a:buClr>
              <a:buSzPts val="1600"/>
              <a:buNone/>
              <a:defRPr sz="2133">
                <a:solidFill>
                  <a:srgbClr val="413B49"/>
                </a:solidFill>
              </a:defRPr>
            </a:lvl8pPr>
            <a:lvl9pPr lvl="8" algn="ctr" rtl="0">
              <a:spcBef>
                <a:spcPts val="0"/>
              </a:spcBef>
              <a:spcAft>
                <a:spcPts val="0"/>
              </a:spcAft>
              <a:buClr>
                <a:srgbClr val="413B49"/>
              </a:buClr>
              <a:buSzPts val="1600"/>
              <a:buNone/>
              <a:defRPr sz="2133">
                <a:solidFill>
                  <a:srgbClr val="413B49"/>
                </a:solidFill>
              </a:defRPr>
            </a:lvl9pPr>
          </a:lstStyle>
          <a:p>
            <a:endParaRPr/>
          </a:p>
        </p:txBody>
      </p:sp>
      <p:sp>
        <p:nvSpPr>
          <p:cNvPr id="349" name="Google Shape;349;p44"/>
          <p:cNvSpPr txBox="1">
            <a:spLocks noGrp="1"/>
          </p:cNvSpPr>
          <p:nvPr>
            <p:ph type="subTitle" idx="15"/>
          </p:nvPr>
        </p:nvSpPr>
        <p:spPr>
          <a:xfrm>
            <a:off x="8175468" y="5004967"/>
            <a:ext cx="2435200" cy="49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413B49"/>
              </a:buClr>
              <a:buSzPts val="1200"/>
              <a:buNone/>
              <a:defRPr>
                <a:solidFill>
                  <a:srgbClr val="413B49"/>
                </a:solidFill>
              </a:defRPr>
            </a:lvl1pPr>
            <a:lvl2pPr lvl="1" algn="ctr" rtl="0">
              <a:lnSpc>
                <a:spcPct val="100000"/>
              </a:lnSpc>
              <a:spcBef>
                <a:spcPts val="0"/>
              </a:spcBef>
              <a:spcAft>
                <a:spcPts val="0"/>
              </a:spcAft>
              <a:buClr>
                <a:srgbClr val="413B49"/>
              </a:buClr>
              <a:buSzPts val="1200"/>
              <a:buNone/>
              <a:defRPr>
                <a:solidFill>
                  <a:srgbClr val="413B49"/>
                </a:solidFill>
              </a:defRPr>
            </a:lvl2pPr>
            <a:lvl3pPr lvl="2" algn="ctr" rtl="0">
              <a:lnSpc>
                <a:spcPct val="100000"/>
              </a:lnSpc>
              <a:spcBef>
                <a:spcPts val="0"/>
              </a:spcBef>
              <a:spcAft>
                <a:spcPts val="0"/>
              </a:spcAft>
              <a:buClr>
                <a:srgbClr val="413B49"/>
              </a:buClr>
              <a:buSzPts val="1200"/>
              <a:buNone/>
              <a:defRPr>
                <a:solidFill>
                  <a:srgbClr val="413B49"/>
                </a:solidFill>
              </a:defRPr>
            </a:lvl3pPr>
            <a:lvl4pPr lvl="3" algn="ctr" rtl="0">
              <a:lnSpc>
                <a:spcPct val="100000"/>
              </a:lnSpc>
              <a:spcBef>
                <a:spcPts val="0"/>
              </a:spcBef>
              <a:spcAft>
                <a:spcPts val="0"/>
              </a:spcAft>
              <a:buClr>
                <a:srgbClr val="413B49"/>
              </a:buClr>
              <a:buSzPts val="1200"/>
              <a:buNone/>
              <a:defRPr>
                <a:solidFill>
                  <a:srgbClr val="413B49"/>
                </a:solidFill>
              </a:defRPr>
            </a:lvl4pPr>
            <a:lvl5pPr lvl="4" algn="ctr" rtl="0">
              <a:lnSpc>
                <a:spcPct val="100000"/>
              </a:lnSpc>
              <a:spcBef>
                <a:spcPts val="0"/>
              </a:spcBef>
              <a:spcAft>
                <a:spcPts val="0"/>
              </a:spcAft>
              <a:buClr>
                <a:srgbClr val="413B49"/>
              </a:buClr>
              <a:buSzPts val="1200"/>
              <a:buNone/>
              <a:defRPr>
                <a:solidFill>
                  <a:srgbClr val="413B49"/>
                </a:solidFill>
              </a:defRPr>
            </a:lvl5pPr>
            <a:lvl6pPr lvl="5" algn="ctr" rtl="0">
              <a:lnSpc>
                <a:spcPct val="100000"/>
              </a:lnSpc>
              <a:spcBef>
                <a:spcPts val="0"/>
              </a:spcBef>
              <a:spcAft>
                <a:spcPts val="0"/>
              </a:spcAft>
              <a:buClr>
                <a:srgbClr val="413B49"/>
              </a:buClr>
              <a:buSzPts val="1200"/>
              <a:buNone/>
              <a:defRPr>
                <a:solidFill>
                  <a:srgbClr val="413B49"/>
                </a:solidFill>
              </a:defRPr>
            </a:lvl6pPr>
            <a:lvl7pPr lvl="6" algn="ctr" rtl="0">
              <a:lnSpc>
                <a:spcPct val="100000"/>
              </a:lnSpc>
              <a:spcBef>
                <a:spcPts val="0"/>
              </a:spcBef>
              <a:spcAft>
                <a:spcPts val="0"/>
              </a:spcAft>
              <a:buClr>
                <a:srgbClr val="413B49"/>
              </a:buClr>
              <a:buSzPts val="1200"/>
              <a:buNone/>
              <a:defRPr>
                <a:solidFill>
                  <a:srgbClr val="413B49"/>
                </a:solidFill>
              </a:defRPr>
            </a:lvl7pPr>
            <a:lvl8pPr lvl="7" algn="ctr" rtl="0">
              <a:lnSpc>
                <a:spcPct val="100000"/>
              </a:lnSpc>
              <a:spcBef>
                <a:spcPts val="0"/>
              </a:spcBef>
              <a:spcAft>
                <a:spcPts val="0"/>
              </a:spcAft>
              <a:buClr>
                <a:srgbClr val="413B49"/>
              </a:buClr>
              <a:buSzPts val="1200"/>
              <a:buNone/>
              <a:defRPr>
                <a:solidFill>
                  <a:srgbClr val="413B49"/>
                </a:solidFill>
              </a:defRPr>
            </a:lvl8pPr>
            <a:lvl9pPr lvl="8" algn="ctr" rtl="0">
              <a:lnSpc>
                <a:spcPct val="100000"/>
              </a:lnSpc>
              <a:spcBef>
                <a:spcPts val="0"/>
              </a:spcBef>
              <a:spcAft>
                <a:spcPts val="0"/>
              </a:spcAft>
              <a:buClr>
                <a:srgbClr val="413B49"/>
              </a:buClr>
              <a:buSzPts val="1200"/>
              <a:buNone/>
              <a:defRPr>
                <a:solidFill>
                  <a:srgbClr val="413B49"/>
                </a:solidFill>
              </a:defRPr>
            </a:lvl9pPr>
          </a:lstStyle>
          <a:p>
            <a:endParaRPr/>
          </a:p>
        </p:txBody>
      </p:sp>
    </p:spTree>
    <p:extLst>
      <p:ext uri="{BB962C8B-B14F-4D97-AF65-F5344CB8AC3E}">
        <p14:creationId xmlns:p14="http://schemas.microsoft.com/office/powerpoint/2010/main" val="13734793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DESIGN 2 1 1 1 1">
  <p:cSld name="TITLE DESIGN 2 1 1 1 1">
    <p:bg>
      <p:bgPr>
        <a:solidFill>
          <a:srgbClr val="FFFFFF"/>
        </a:solidFill>
        <a:effectLst/>
      </p:bgPr>
    </p:bg>
    <p:spTree>
      <p:nvGrpSpPr>
        <p:cNvPr id="1" name="Shape 350"/>
        <p:cNvGrpSpPr/>
        <p:nvPr/>
      </p:nvGrpSpPr>
      <p:grpSpPr>
        <a:xfrm>
          <a:off x="0" y="0"/>
          <a:ext cx="0" cy="0"/>
          <a:chOff x="0" y="0"/>
          <a:chExt cx="0" cy="0"/>
        </a:xfrm>
      </p:grpSpPr>
      <p:sp>
        <p:nvSpPr>
          <p:cNvPr id="351" name="Google Shape;351;p45"/>
          <p:cNvSpPr txBox="1">
            <a:spLocks noGrp="1"/>
          </p:cNvSpPr>
          <p:nvPr>
            <p:ph type="ctrTitle"/>
          </p:nvPr>
        </p:nvSpPr>
        <p:spPr>
          <a:xfrm>
            <a:off x="2619801" y="378800"/>
            <a:ext cx="6952400" cy="126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13B49"/>
              </a:buClr>
              <a:buSzPts val="1800"/>
              <a:buNone/>
              <a:defRPr sz="2400">
                <a:solidFill>
                  <a:srgbClr val="413B49"/>
                </a:solidFill>
              </a:defRPr>
            </a:lvl1pPr>
            <a:lvl2pPr lvl="1" algn="r" rtl="0">
              <a:spcBef>
                <a:spcPts val="0"/>
              </a:spcBef>
              <a:spcAft>
                <a:spcPts val="0"/>
              </a:spcAft>
              <a:buClr>
                <a:srgbClr val="413B49"/>
              </a:buClr>
              <a:buSzPts val="1800"/>
              <a:buNone/>
              <a:defRPr sz="2400">
                <a:solidFill>
                  <a:srgbClr val="413B49"/>
                </a:solidFill>
              </a:defRPr>
            </a:lvl2pPr>
            <a:lvl3pPr lvl="2" algn="r" rtl="0">
              <a:spcBef>
                <a:spcPts val="0"/>
              </a:spcBef>
              <a:spcAft>
                <a:spcPts val="0"/>
              </a:spcAft>
              <a:buClr>
                <a:srgbClr val="413B49"/>
              </a:buClr>
              <a:buSzPts val="1800"/>
              <a:buNone/>
              <a:defRPr sz="2400">
                <a:solidFill>
                  <a:srgbClr val="413B49"/>
                </a:solidFill>
              </a:defRPr>
            </a:lvl3pPr>
            <a:lvl4pPr lvl="3" algn="r" rtl="0">
              <a:spcBef>
                <a:spcPts val="0"/>
              </a:spcBef>
              <a:spcAft>
                <a:spcPts val="0"/>
              </a:spcAft>
              <a:buClr>
                <a:srgbClr val="413B49"/>
              </a:buClr>
              <a:buSzPts val="1800"/>
              <a:buNone/>
              <a:defRPr sz="2400">
                <a:solidFill>
                  <a:srgbClr val="413B49"/>
                </a:solidFill>
              </a:defRPr>
            </a:lvl4pPr>
            <a:lvl5pPr lvl="4" algn="r" rtl="0">
              <a:spcBef>
                <a:spcPts val="0"/>
              </a:spcBef>
              <a:spcAft>
                <a:spcPts val="0"/>
              </a:spcAft>
              <a:buClr>
                <a:srgbClr val="413B49"/>
              </a:buClr>
              <a:buSzPts val="1800"/>
              <a:buNone/>
              <a:defRPr sz="2400">
                <a:solidFill>
                  <a:srgbClr val="413B49"/>
                </a:solidFill>
              </a:defRPr>
            </a:lvl5pPr>
            <a:lvl6pPr lvl="5" algn="r" rtl="0">
              <a:spcBef>
                <a:spcPts val="0"/>
              </a:spcBef>
              <a:spcAft>
                <a:spcPts val="0"/>
              </a:spcAft>
              <a:buClr>
                <a:srgbClr val="413B49"/>
              </a:buClr>
              <a:buSzPts val="1800"/>
              <a:buNone/>
              <a:defRPr sz="2400">
                <a:solidFill>
                  <a:srgbClr val="413B49"/>
                </a:solidFill>
              </a:defRPr>
            </a:lvl6pPr>
            <a:lvl7pPr lvl="6" algn="r" rtl="0">
              <a:spcBef>
                <a:spcPts val="0"/>
              </a:spcBef>
              <a:spcAft>
                <a:spcPts val="0"/>
              </a:spcAft>
              <a:buClr>
                <a:srgbClr val="413B49"/>
              </a:buClr>
              <a:buSzPts val="1800"/>
              <a:buNone/>
              <a:defRPr sz="2400">
                <a:solidFill>
                  <a:srgbClr val="413B49"/>
                </a:solidFill>
              </a:defRPr>
            </a:lvl7pPr>
            <a:lvl8pPr lvl="7" algn="r" rtl="0">
              <a:spcBef>
                <a:spcPts val="0"/>
              </a:spcBef>
              <a:spcAft>
                <a:spcPts val="0"/>
              </a:spcAft>
              <a:buClr>
                <a:srgbClr val="413B49"/>
              </a:buClr>
              <a:buSzPts val="1800"/>
              <a:buNone/>
              <a:defRPr sz="2400">
                <a:solidFill>
                  <a:srgbClr val="413B49"/>
                </a:solidFill>
              </a:defRPr>
            </a:lvl8pPr>
            <a:lvl9pPr lvl="8" algn="r" rtl="0">
              <a:spcBef>
                <a:spcPts val="0"/>
              </a:spcBef>
              <a:spcAft>
                <a:spcPts val="0"/>
              </a:spcAft>
              <a:buClr>
                <a:srgbClr val="413B49"/>
              </a:buClr>
              <a:buSzPts val="1800"/>
              <a:buNone/>
              <a:defRPr sz="2400">
                <a:solidFill>
                  <a:srgbClr val="413B49"/>
                </a:solidFill>
              </a:defRPr>
            </a:lvl9pPr>
          </a:lstStyle>
          <a:p>
            <a:endParaRPr/>
          </a:p>
        </p:txBody>
      </p:sp>
      <p:sp>
        <p:nvSpPr>
          <p:cNvPr id="352" name="Google Shape;352;p45"/>
          <p:cNvSpPr/>
          <p:nvPr/>
        </p:nvSpPr>
        <p:spPr>
          <a:xfrm flipH="1">
            <a:off x="189700" y="1640400"/>
            <a:ext cx="363600" cy="52176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53" name="Google Shape;353;p45"/>
          <p:cNvSpPr/>
          <p:nvPr/>
        </p:nvSpPr>
        <p:spPr>
          <a:xfrm flipH="1">
            <a:off x="0" y="0"/>
            <a:ext cx="363600" cy="6858000"/>
          </a:xfrm>
          <a:prstGeom prst="rect">
            <a:avLst/>
          </a:prstGeom>
          <a:solidFill>
            <a:srgbClr val="413B49">
              <a:alpha val="7421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9303621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Diseño personalizado 4 1">
  <p:cSld name="Diseño personalizado 4 1">
    <p:spTree>
      <p:nvGrpSpPr>
        <p:cNvPr id="1" name="Shape 354"/>
        <p:cNvGrpSpPr/>
        <p:nvPr/>
      </p:nvGrpSpPr>
      <p:grpSpPr>
        <a:xfrm>
          <a:off x="0" y="0"/>
          <a:ext cx="0" cy="0"/>
          <a:chOff x="0" y="0"/>
          <a:chExt cx="0" cy="0"/>
        </a:xfrm>
      </p:grpSpPr>
      <p:sp>
        <p:nvSpPr>
          <p:cNvPr id="355" name="Google Shape;355;p46"/>
          <p:cNvSpPr/>
          <p:nvPr/>
        </p:nvSpPr>
        <p:spPr>
          <a:xfrm flipH="1">
            <a:off x="0" y="906660"/>
            <a:ext cx="11308800" cy="59512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56" name="Google Shape;356;p46"/>
          <p:cNvSpPr/>
          <p:nvPr/>
        </p:nvSpPr>
        <p:spPr>
          <a:xfrm flipH="1">
            <a:off x="883833" y="9500"/>
            <a:ext cx="11308800" cy="60136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57" name="Google Shape;357;p46"/>
          <p:cNvSpPr txBox="1">
            <a:spLocks noGrp="1"/>
          </p:cNvSpPr>
          <p:nvPr>
            <p:ph type="ctrTitle"/>
          </p:nvPr>
        </p:nvSpPr>
        <p:spPr>
          <a:xfrm>
            <a:off x="2708800" y="800267"/>
            <a:ext cx="6774400" cy="126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3000"/>
              <a:buNone/>
              <a:defRPr sz="4000">
                <a:solidFill>
                  <a:srgbClr val="FFFFFF"/>
                </a:solidFill>
              </a:defRPr>
            </a:lvl1pPr>
            <a:lvl2pPr lvl="1" algn="ctr" rtl="0">
              <a:spcBef>
                <a:spcPts val="0"/>
              </a:spcBef>
              <a:spcAft>
                <a:spcPts val="0"/>
              </a:spcAft>
              <a:buClr>
                <a:srgbClr val="FFFFFF"/>
              </a:buClr>
              <a:buSzPts val="1800"/>
              <a:buNone/>
              <a:defRPr sz="2400">
                <a:solidFill>
                  <a:srgbClr val="FFFFFF"/>
                </a:solidFill>
              </a:defRPr>
            </a:lvl2pPr>
            <a:lvl3pPr lvl="2" algn="ctr" rtl="0">
              <a:spcBef>
                <a:spcPts val="0"/>
              </a:spcBef>
              <a:spcAft>
                <a:spcPts val="0"/>
              </a:spcAft>
              <a:buClr>
                <a:srgbClr val="FFFFFF"/>
              </a:buClr>
              <a:buSzPts val="1800"/>
              <a:buNone/>
              <a:defRPr sz="2400">
                <a:solidFill>
                  <a:srgbClr val="FFFFFF"/>
                </a:solidFill>
              </a:defRPr>
            </a:lvl3pPr>
            <a:lvl4pPr lvl="3" algn="ctr" rtl="0">
              <a:spcBef>
                <a:spcPts val="0"/>
              </a:spcBef>
              <a:spcAft>
                <a:spcPts val="0"/>
              </a:spcAft>
              <a:buClr>
                <a:srgbClr val="FFFFFF"/>
              </a:buClr>
              <a:buSzPts val="1800"/>
              <a:buNone/>
              <a:defRPr sz="2400">
                <a:solidFill>
                  <a:srgbClr val="FFFFFF"/>
                </a:solidFill>
              </a:defRPr>
            </a:lvl4pPr>
            <a:lvl5pPr lvl="4" algn="ctr" rtl="0">
              <a:spcBef>
                <a:spcPts val="0"/>
              </a:spcBef>
              <a:spcAft>
                <a:spcPts val="0"/>
              </a:spcAft>
              <a:buClr>
                <a:srgbClr val="FFFFFF"/>
              </a:buClr>
              <a:buSzPts val="1800"/>
              <a:buNone/>
              <a:defRPr sz="2400">
                <a:solidFill>
                  <a:srgbClr val="FFFFFF"/>
                </a:solidFill>
              </a:defRPr>
            </a:lvl5pPr>
            <a:lvl6pPr lvl="5" algn="ctr" rtl="0">
              <a:spcBef>
                <a:spcPts val="0"/>
              </a:spcBef>
              <a:spcAft>
                <a:spcPts val="0"/>
              </a:spcAft>
              <a:buClr>
                <a:srgbClr val="FFFFFF"/>
              </a:buClr>
              <a:buSzPts val="1800"/>
              <a:buNone/>
              <a:defRPr sz="2400">
                <a:solidFill>
                  <a:srgbClr val="FFFFFF"/>
                </a:solidFill>
              </a:defRPr>
            </a:lvl6pPr>
            <a:lvl7pPr lvl="6" algn="ctr" rtl="0">
              <a:spcBef>
                <a:spcPts val="0"/>
              </a:spcBef>
              <a:spcAft>
                <a:spcPts val="0"/>
              </a:spcAft>
              <a:buClr>
                <a:srgbClr val="FFFFFF"/>
              </a:buClr>
              <a:buSzPts val="1800"/>
              <a:buNone/>
              <a:defRPr sz="2400">
                <a:solidFill>
                  <a:srgbClr val="FFFFFF"/>
                </a:solidFill>
              </a:defRPr>
            </a:lvl7pPr>
            <a:lvl8pPr lvl="7" algn="ctr" rtl="0">
              <a:spcBef>
                <a:spcPts val="0"/>
              </a:spcBef>
              <a:spcAft>
                <a:spcPts val="0"/>
              </a:spcAft>
              <a:buClr>
                <a:srgbClr val="FFFFFF"/>
              </a:buClr>
              <a:buSzPts val="1800"/>
              <a:buNone/>
              <a:defRPr sz="2400">
                <a:solidFill>
                  <a:srgbClr val="FFFFFF"/>
                </a:solidFill>
              </a:defRPr>
            </a:lvl8pPr>
            <a:lvl9pPr lvl="8" algn="ctr" rtl="0">
              <a:spcBef>
                <a:spcPts val="0"/>
              </a:spcBef>
              <a:spcAft>
                <a:spcPts val="0"/>
              </a:spcAft>
              <a:buClr>
                <a:srgbClr val="FFFFFF"/>
              </a:buClr>
              <a:buSzPts val="1800"/>
              <a:buNone/>
              <a:defRPr sz="2400">
                <a:solidFill>
                  <a:srgbClr val="FFFFFF"/>
                </a:solidFill>
              </a:defRPr>
            </a:lvl9pPr>
          </a:lstStyle>
          <a:p>
            <a:endParaRPr/>
          </a:p>
        </p:txBody>
      </p:sp>
    </p:spTree>
    <p:extLst>
      <p:ext uri="{BB962C8B-B14F-4D97-AF65-F5344CB8AC3E}">
        <p14:creationId xmlns:p14="http://schemas.microsoft.com/office/powerpoint/2010/main" val="38717229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Diseño personalizado 5">
  <p:cSld name="Diseño personalizado 5">
    <p:spTree>
      <p:nvGrpSpPr>
        <p:cNvPr id="1" name="Shape 358"/>
        <p:cNvGrpSpPr/>
        <p:nvPr/>
      </p:nvGrpSpPr>
      <p:grpSpPr>
        <a:xfrm>
          <a:off x="0" y="0"/>
          <a:ext cx="0" cy="0"/>
          <a:chOff x="0" y="0"/>
          <a:chExt cx="0" cy="0"/>
        </a:xfrm>
      </p:grpSpPr>
      <p:sp>
        <p:nvSpPr>
          <p:cNvPr id="359" name="Google Shape;359;p47"/>
          <p:cNvSpPr/>
          <p:nvPr/>
        </p:nvSpPr>
        <p:spPr>
          <a:xfrm flipH="1">
            <a:off x="280" y="-9800"/>
            <a:ext cx="12192000" cy="68776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0" name="Google Shape;360;p47"/>
          <p:cNvSpPr/>
          <p:nvPr/>
        </p:nvSpPr>
        <p:spPr>
          <a:xfrm flipH="1">
            <a:off x="1545084" y="1264600"/>
            <a:ext cx="10647200" cy="56032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61" name="Google Shape;361;p47"/>
          <p:cNvSpPr/>
          <p:nvPr/>
        </p:nvSpPr>
        <p:spPr>
          <a:xfrm flipH="1">
            <a:off x="-267" y="19267"/>
            <a:ext cx="10537200" cy="62464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30918328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Diseño personalizado 5 1">
  <p:cSld name="Diseño personalizado 5 1">
    <p:spTree>
      <p:nvGrpSpPr>
        <p:cNvPr id="1" name="Shape 362"/>
        <p:cNvGrpSpPr/>
        <p:nvPr/>
      </p:nvGrpSpPr>
      <p:grpSpPr>
        <a:xfrm>
          <a:off x="0" y="0"/>
          <a:ext cx="0" cy="0"/>
          <a:chOff x="0" y="0"/>
          <a:chExt cx="0" cy="0"/>
        </a:xfrm>
      </p:grpSpPr>
      <p:sp>
        <p:nvSpPr>
          <p:cNvPr id="363" name="Google Shape;363;p48"/>
          <p:cNvSpPr/>
          <p:nvPr/>
        </p:nvSpPr>
        <p:spPr>
          <a:xfrm flipH="1">
            <a:off x="267" y="0"/>
            <a:ext cx="12192000" cy="68680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4" name="Google Shape;364;p48"/>
          <p:cNvSpPr/>
          <p:nvPr/>
        </p:nvSpPr>
        <p:spPr>
          <a:xfrm flipH="1">
            <a:off x="-333" y="0"/>
            <a:ext cx="7569600" cy="63048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65" name="Google Shape;365;p48"/>
          <p:cNvSpPr/>
          <p:nvPr/>
        </p:nvSpPr>
        <p:spPr>
          <a:xfrm flipH="1">
            <a:off x="-300" y="4990867"/>
            <a:ext cx="10647200" cy="18768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66" name="Google Shape;366;p48"/>
          <p:cNvSpPr/>
          <p:nvPr/>
        </p:nvSpPr>
        <p:spPr>
          <a:xfrm>
            <a:off x="2339967" y="1484900"/>
            <a:ext cx="3121600" cy="3335200"/>
          </a:xfrm>
          <a:prstGeom prst="rect">
            <a:avLst/>
          </a:prstGeom>
          <a:noFill/>
          <a:ln w="38100"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7" name="Google Shape;367;p48"/>
          <p:cNvSpPr/>
          <p:nvPr/>
        </p:nvSpPr>
        <p:spPr>
          <a:xfrm flipH="1">
            <a:off x="1545100" y="0"/>
            <a:ext cx="10647200" cy="5020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68" name="Google Shape;368;p48"/>
          <p:cNvSpPr txBox="1">
            <a:spLocks noGrp="1"/>
          </p:cNvSpPr>
          <p:nvPr>
            <p:ph type="subTitle" idx="1"/>
          </p:nvPr>
        </p:nvSpPr>
        <p:spPr>
          <a:xfrm>
            <a:off x="7976000" y="1962800"/>
            <a:ext cx="3239200" cy="2379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073763"/>
              </a:buClr>
              <a:buSzPts val="1200"/>
              <a:buNone/>
              <a:defRPr>
                <a:solidFill>
                  <a:srgbClr val="073763"/>
                </a:solidFill>
              </a:defRPr>
            </a:lvl1pPr>
            <a:lvl2pPr lvl="1" rtl="0">
              <a:lnSpc>
                <a:spcPct val="100000"/>
              </a:lnSpc>
              <a:spcBef>
                <a:spcPts val="0"/>
              </a:spcBef>
              <a:spcAft>
                <a:spcPts val="0"/>
              </a:spcAft>
              <a:buClr>
                <a:srgbClr val="434343"/>
              </a:buClr>
              <a:buSzPts val="1200"/>
              <a:buNone/>
              <a:defRPr>
                <a:solidFill>
                  <a:srgbClr val="434343"/>
                </a:solidFill>
              </a:defRPr>
            </a:lvl2pPr>
            <a:lvl3pPr lvl="2" rtl="0">
              <a:lnSpc>
                <a:spcPct val="100000"/>
              </a:lnSpc>
              <a:spcBef>
                <a:spcPts val="0"/>
              </a:spcBef>
              <a:spcAft>
                <a:spcPts val="0"/>
              </a:spcAft>
              <a:buClr>
                <a:srgbClr val="434343"/>
              </a:buClr>
              <a:buSzPts val="1200"/>
              <a:buNone/>
              <a:defRPr>
                <a:solidFill>
                  <a:srgbClr val="434343"/>
                </a:solidFill>
              </a:defRPr>
            </a:lvl3pPr>
            <a:lvl4pPr lvl="3" rtl="0">
              <a:lnSpc>
                <a:spcPct val="100000"/>
              </a:lnSpc>
              <a:spcBef>
                <a:spcPts val="0"/>
              </a:spcBef>
              <a:spcAft>
                <a:spcPts val="0"/>
              </a:spcAft>
              <a:buClr>
                <a:srgbClr val="434343"/>
              </a:buClr>
              <a:buSzPts val="1200"/>
              <a:buNone/>
              <a:defRPr>
                <a:solidFill>
                  <a:srgbClr val="434343"/>
                </a:solidFill>
              </a:defRPr>
            </a:lvl4pPr>
            <a:lvl5pPr lvl="4" rtl="0">
              <a:lnSpc>
                <a:spcPct val="100000"/>
              </a:lnSpc>
              <a:spcBef>
                <a:spcPts val="0"/>
              </a:spcBef>
              <a:spcAft>
                <a:spcPts val="0"/>
              </a:spcAft>
              <a:buClr>
                <a:srgbClr val="434343"/>
              </a:buClr>
              <a:buSzPts val="1200"/>
              <a:buNone/>
              <a:defRPr>
                <a:solidFill>
                  <a:srgbClr val="434343"/>
                </a:solidFill>
              </a:defRPr>
            </a:lvl5pPr>
            <a:lvl6pPr lvl="5" rtl="0">
              <a:lnSpc>
                <a:spcPct val="100000"/>
              </a:lnSpc>
              <a:spcBef>
                <a:spcPts val="0"/>
              </a:spcBef>
              <a:spcAft>
                <a:spcPts val="0"/>
              </a:spcAft>
              <a:buClr>
                <a:srgbClr val="434343"/>
              </a:buClr>
              <a:buSzPts val="1200"/>
              <a:buNone/>
              <a:defRPr>
                <a:solidFill>
                  <a:srgbClr val="434343"/>
                </a:solidFill>
              </a:defRPr>
            </a:lvl6pPr>
            <a:lvl7pPr lvl="6" rtl="0">
              <a:lnSpc>
                <a:spcPct val="100000"/>
              </a:lnSpc>
              <a:spcBef>
                <a:spcPts val="0"/>
              </a:spcBef>
              <a:spcAft>
                <a:spcPts val="0"/>
              </a:spcAft>
              <a:buClr>
                <a:srgbClr val="434343"/>
              </a:buClr>
              <a:buSzPts val="1200"/>
              <a:buNone/>
              <a:defRPr>
                <a:solidFill>
                  <a:srgbClr val="434343"/>
                </a:solidFill>
              </a:defRPr>
            </a:lvl7pPr>
            <a:lvl8pPr lvl="7" rtl="0">
              <a:lnSpc>
                <a:spcPct val="100000"/>
              </a:lnSpc>
              <a:spcBef>
                <a:spcPts val="0"/>
              </a:spcBef>
              <a:spcAft>
                <a:spcPts val="0"/>
              </a:spcAft>
              <a:buClr>
                <a:srgbClr val="434343"/>
              </a:buClr>
              <a:buSzPts val="1200"/>
              <a:buNone/>
              <a:defRPr>
                <a:solidFill>
                  <a:srgbClr val="434343"/>
                </a:solidFill>
              </a:defRPr>
            </a:lvl8pPr>
            <a:lvl9pPr lvl="8" rtl="0">
              <a:lnSpc>
                <a:spcPct val="100000"/>
              </a:lnSpc>
              <a:spcBef>
                <a:spcPts val="0"/>
              </a:spcBef>
              <a:spcAft>
                <a:spcPts val="0"/>
              </a:spcAft>
              <a:buClr>
                <a:srgbClr val="434343"/>
              </a:buClr>
              <a:buSzPts val="1200"/>
              <a:buNone/>
              <a:defRPr>
                <a:solidFill>
                  <a:srgbClr val="434343"/>
                </a:solidFill>
              </a:defRPr>
            </a:lvl9pPr>
          </a:lstStyle>
          <a:p>
            <a:endParaRPr/>
          </a:p>
        </p:txBody>
      </p:sp>
      <p:sp>
        <p:nvSpPr>
          <p:cNvPr id="369" name="Google Shape;369;p48"/>
          <p:cNvSpPr txBox="1">
            <a:spLocks noGrp="1"/>
          </p:cNvSpPr>
          <p:nvPr>
            <p:ph type="ctrTitle"/>
          </p:nvPr>
        </p:nvSpPr>
        <p:spPr>
          <a:xfrm>
            <a:off x="456333" y="2959635"/>
            <a:ext cx="6888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1600"/>
              <a:buNone/>
              <a:defRPr sz="2133">
                <a:solidFill>
                  <a:srgbClr val="FFFFFF"/>
                </a:solidFill>
              </a:defRPr>
            </a:lvl1pPr>
            <a:lvl2pPr lvl="1" algn="ctr" rtl="0">
              <a:spcBef>
                <a:spcPts val="0"/>
              </a:spcBef>
              <a:spcAft>
                <a:spcPts val="0"/>
              </a:spcAft>
              <a:buClr>
                <a:srgbClr val="FFFFFF"/>
              </a:buClr>
              <a:buSzPts val="1600"/>
              <a:buNone/>
              <a:defRPr sz="2133">
                <a:solidFill>
                  <a:srgbClr val="FFFFFF"/>
                </a:solidFill>
              </a:defRPr>
            </a:lvl2pPr>
            <a:lvl3pPr lvl="2" algn="ctr" rtl="0">
              <a:spcBef>
                <a:spcPts val="0"/>
              </a:spcBef>
              <a:spcAft>
                <a:spcPts val="0"/>
              </a:spcAft>
              <a:buClr>
                <a:srgbClr val="FFFFFF"/>
              </a:buClr>
              <a:buSzPts val="1600"/>
              <a:buNone/>
              <a:defRPr sz="2133">
                <a:solidFill>
                  <a:srgbClr val="FFFFFF"/>
                </a:solidFill>
              </a:defRPr>
            </a:lvl3pPr>
            <a:lvl4pPr lvl="3" algn="ctr" rtl="0">
              <a:spcBef>
                <a:spcPts val="0"/>
              </a:spcBef>
              <a:spcAft>
                <a:spcPts val="0"/>
              </a:spcAft>
              <a:buClr>
                <a:srgbClr val="FFFFFF"/>
              </a:buClr>
              <a:buSzPts val="1600"/>
              <a:buNone/>
              <a:defRPr sz="2133">
                <a:solidFill>
                  <a:srgbClr val="FFFFFF"/>
                </a:solidFill>
              </a:defRPr>
            </a:lvl4pPr>
            <a:lvl5pPr lvl="4" algn="ctr" rtl="0">
              <a:spcBef>
                <a:spcPts val="0"/>
              </a:spcBef>
              <a:spcAft>
                <a:spcPts val="0"/>
              </a:spcAft>
              <a:buClr>
                <a:srgbClr val="FFFFFF"/>
              </a:buClr>
              <a:buSzPts val="1600"/>
              <a:buNone/>
              <a:defRPr sz="2133">
                <a:solidFill>
                  <a:srgbClr val="FFFFFF"/>
                </a:solidFill>
              </a:defRPr>
            </a:lvl5pPr>
            <a:lvl6pPr lvl="5" algn="ctr" rtl="0">
              <a:spcBef>
                <a:spcPts val="0"/>
              </a:spcBef>
              <a:spcAft>
                <a:spcPts val="0"/>
              </a:spcAft>
              <a:buClr>
                <a:srgbClr val="FFFFFF"/>
              </a:buClr>
              <a:buSzPts val="1600"/>
              <a:buNone/>
              <a:defRPr sz="2133">
                <a:solidFill>
                  <a:srgbClr val="FFFFFF"/>
                </a:solidFill>
              </a:defRPr>
            </a:lvl6pPr>
            <a:lvl7pPr lvl="6" algn="ctr" rtl="0">
              <a:spcBef>
                <a:spcPts val="0"/>
              </a:spcBef>
              <a:spcAft>
                <a:spcPts val="0"/>
              </a:spcAft>
              <a:buClr>
                <a:srgbClr val="FFFFFF"/>
              </a:buClr>
              <a:buSzPts val="1600"/>
              <a:buNone/>
              <a:defRPr sz="2133">
                <a:solidFill>
                  <a:srgbClr val="FFFFFF"/>
                </a:solidFill>
              </a:defRPr>
            </a:lvl7pPr>
            <a:lvl8pPr lvl="7" algn="ctr" rtl="0">
              <a:spcBef>
                <a:spcPts val="0"/>
              </a:spcBef>
              <a:spcAft>
                <a:spcPts val="0"/>
              </a:spcAft>
              <a:buClr>
                <a:srgbClr val="FFFFFF"/>
              </a:buClr>
              <a:buSzPts val="1600"/>
              <a:buNone/>
              <a:defRPr sz="2133">
                <a:solidFill>
                  <a:srgbClr val="FFFFFF"/>
                </a:solidFill>
              </a:defRPr>
            </a:lvl8pPr>
            <a:lvl9pPr lvl="8" algn="ctr" rtl="0">
              <a:spcBef>
                <a:spcPts val="0"/>
              </a:spcBef>
              <a:spcAft>
                <a:spcPts val="0"/>
              </a:spcAft>
              <a:buClr>
                <a:srgbClr val="FFFFFF"/>
              </a:buClr>
              <a:buSzPts val="1600"/>
              <a:buNone/>
              <a:defRPr sz="2133">
                <a:solidFill>
                  <a:srgbClr val="FFFFFF"/>
                </a:solidFill>
              </a:defRPr>
            </a:lvl9pPr>
          </a:lstStyle>
          <a:p>
            <a:endParaRPr/>
          </a:p>
        </p:txBody>
      </p:sp>
      <p:sp>
        <p:nvSpPr>
          <p:cNvPr id="370" name="Google Shape;370;p48"/>
          <p:cNvSpPr txBox="1">
            <a:spLocks noGrp="1"/>
          </p:cNvSpPr>
          <p:nvPr>
            <p:ph type="subTitle" idx="2"/>
          </p:nvPr>
        </p:nvSpPr>
        <p:spPr>
          <a:xfrm>
            <a:off x="2683167" y="3718873"/>
            <a:ext cx="2435200" cy="1272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1200"/>
              <a:buFont typeface="Fira Sans Extra Condensed Light"/>
              <a:buNone/>
              <a:defRPr>
                <a:solidFill>
                  <a:srgbClr val="FFFFFF"/>
                </a:solidFill>
                <a:latin typeface="Fira Sans Extra Condensed Light"/>
                <a:ea typeface="Fira Sans Extra Condensed Light"/>
                <a:cs typeface="Fira Sans Extra Condensed Light"/>
                <a:sym typeface="Fira Sans Extra Condensed Light"/>
              </a:defRPr>
            </a:lvl1pPr>
            <a:lvl2pPr lvl="1" algn="ctr" rtl="0">
              <a:lnSpc>
                <a:spcPct val="100000"/>
              </a:lnSpc>
              <a:spcBef>
                <a:spcPts val="0"/>
              </a:spcBef>
              <a:spcAft>
                <a:spcPts val="0"/>
              </a:spcAft>
              <a:buClr>
                <a:srgbClr val="FFFFFF"/>
              </a:buClr>
              <a:buSzPts val="1200"/>
              <a:buNone/>
              <a:defRPr>
                <a:solidFill>
                  <a:srgbClr val="FFFFFF"/>
                </a:solidFill>
              </a:defRPr>
            </a:lvl2pPr>
            <a:lvl3pPr lvl="2" algn="ctr" rtl="0">
              <a:lnSpc>
                <a:spcPct val="100000"/>
              </a:lnSpc>
              <a:spcBef>
                <a:spcPts val="0"/>
              </a:spcBef>
              <a:spcAft>
                <a:spcPts val="0"/>
              </a:spcAft>
              <a:buClr>
                <a:srgbClr val="FFFFFF"/>
              </a:buClr>
              <a:buSzPts val="1200"/>
              <a:buNone/>
              <a:defRPr>
                <a:solidFill>
                  <a:srgbClr val="FFFFFF"/>
                </a:solidFill>
              </a:defRPr>
            </a:lvl3pPr>
            <a:lvl4pPr lvl="3" algn="ctr" rtl="0">
              <a:lnSpc>
                <a:spcPct val="100000"/>
              </a:lnSpc>
              <a:spcBef>
                <a:spcPts val="0"/>
              </a:spcBef>
              <a:spcAft>
                <a:spcPts val="0"/>
              </a:spcAft>
              <a:buClr>
                <a:srgbClr val="FFFFFF"/>
              </a:buClr>
              <a:buSzPts val="1200"/>
              <a:buNone/>
              <a:defRPr>
                <a:solidFill>
                  <a:srgbClr val="FFFFFF"/>
                </a:solidFill>
              </a:defRPr>
            </a:lvl4pPr>
            <a:lvl5pPr lvl="4" algn="ctr" rtl="0">
              <a:lnSpc>
                <a:spcPct val="100000"/>
              </a:lnSpc>
              <a:spcBef>
                <a:spcPts val="0"/>
              </a:spcBef>
              <a:spcAft>
                <a:spcPts val="0"/>
              </a:spcAft>
              <a:buClr>
                <a:srgbClr val="FFFFFF"/>
              </a:buClr>
              <a:buSzPts val="1200"/>
              <a:buNone/>
              <a:defRPr>
                <a:solidFill>
                  <a:srgbClr val="FFFFFF"/>
                </a:solidFill>
              </a:defRPr>
            </a:lvl5pPr>
            <a:lvl6pPr lvl="5" algn="ctr" rtl="0">
              <a:lnSpc>
                <a:spcPct val="100000"/>
              </a:lnSpc>
              <a:spcBef>
                <a:spcPts val="0"/>
              </a:spcBef>
              <a:spcAft>
                <a:spcPts val="0"/>
              </a:spcAft>
              <a:buClr>
                <a:srgbClr val="FFFFFF"/>
              </a:buClr>
              <a:buSzPts val="1200"/>
              <a:buNone/>
              <a:defRPr>
                <a:solidFill>
                  <a:srgbClr val="FFFFFF"/>
                </a:solidFill>
              </a:defRPr>
            </a:lvl6pPr>
            <a:lvl7pPr lvl="6" algn="ctr" rtl="0">
              <a:lnSpc>
                <a:spcPct val="100000"/>
              </a:lnSpc>
              <a:spcBef>
                <a:spcPts val="0"/>
              </a:spcBef>
              <a:spcAft>
                <a:spcPts val="0"/>
              </a:spcAft>
              <a:buClr>
                <a:srgbClr val="FFFFFF"/>
              </a:buClr>
              <a:buSzPts val="1200"/>
              <a:buNone/>
              <a:defRPr>
                <a:solidFill>
                  <a:srgbClr val="FFFFFF"/>
                </a:solidFill>
              </a:defRPr>
            </a:lvl7pPr>
            <a:lvl8pPr lvl="7" algn="ctr" rtl="0">
              <a:lnSpc>
                <a:spcPct val="100000"/>
              </a:lnSpc>
              <a:spcBef>
                <a:spcPts val="0"/>
              </a:spcBef>
              <a:spcAft>
                <a:spcPts val="0"/>
              </a:spcAft>
              <a:buClr>
                <a:srgbClr val="FFFFFF"/>
              </a:buClr>
              <a:buSzPts val="1200"/>
              <a:buNone/>
              <a:defRPr>
                <a:solidFill>
                  <a:srgbClr val="FFFFFF"/>
                </a:solidFill>
              </a:defRPr>
            </a:lvl8pPr>
            <a:lvl9pPr lvl="8" algn="ctr" rtl="0">
              <a:lnSpc>
                <a:spcPct val="100000"/>
              </a:lnSpc>
              <a:spcBef>
                <a:spcPts val="0"/>
              </a:spcBef>
              <a:spcAft>
                <a:spcPts val="0"/>
              </a:spcAft>
              <a:buClr>
                <a:srgbClr val="FFFFFF"/>
              </a:buClr>
              <a:buSzPts val="1200"/>
              <a:buNone/>
              <a:defRPr>
                <a:solidFill>
                  <a:srgbClr val="FFFFFF"/>
                </a:solidFill>
              </a:defRPr>
            </a:lvl9pPr>
          </a:lstStyle>
          <a:p>
            <a:endParaRPr/>
          </a:p>
        </p:txBody>
      </p:sp>
      <p:cxnSp>
        <p:nvCxnSpPr>
          <p:cNvPr id="371" name="Google Shape;371;p48"/>
          <p:cNvCxnSpPr/>
          <p:nvPr/>
        </p:nvCxnSpPr>
        <p:spPr>
          <a:xfrm>
            <a:off x="3010567" y="3718867"/>
            <a:ext cx="1780400" cy="0"/>
          </a:xfrm>
          <a:prstGeom prst="straightConnector1">
            <a:avLst/>
          </a:prstGeom>
          <a:noFill/>
          <a:ln w="19050" cap="flat" cmpd="sng">
            <a:solidFill>
              <a:srgbClr val="FFFFFF"/>
            </a:solidFill>
            <a:prstDash val="solid"/>
            <a:round/>
            <a:headEnd type="none" w="med" len="med"/>
            <a:tailEnd type="none" w="med" len="med"/>
          </a:ln>
        </p:spPr>
      </p:cxnSp>
    </p:spTree>
    <p:extLst>
      <p:ext uri="{BB962C8B-B14F-4D97-AF65-F5344CB8AC3E}">
        <p14:creationId xmlns:p14="http://schemas.microsoft.com/office/powerpoint/2010/main" val="31257360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Diseño personalizado 5 1 3">
  <p:cSld name="Diseño personalizado 5 1 3">
    <p:spTree>
      <p:nvGrpSpPr>
        <p:cNvPr id="1" name="Shape 372"/>
        <p:cNvGrpSpPr/>
        <p:nvPr/>
      </p:nvGrpSpPr>
      <p:grpSpPr>
        <a:xfrm>
          <a:off x="0" y="0"/>
          <a:ext cx="0" cy="0"/>
          <a:chOff x="0" y="0"/>
          <a:chExt cx="0" cy="0"/>
        </a:xfrm>
      </p:grpSpPr>
      <p:sp>
        <p:nvSpPr>
          <p:cNvPr id="373" name="Google Shape;373;p49"/>
          <p:cNvSpPr/>
          <p:nvPr/>
        </p:nvSpPr>
        <p:spPr>
          <a:xfrm>
            <a:off x="-300" y="0"/>
            <a:ext cx="12192000" cy="68680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4" name="Google Shape;374;p49"/>
          <p:cNvSpPr/>
          <p:nvPr/>
        </p:nvSpPr>
        <p:spPr>
          <a:xfrm>
            <a:off x="4622700" y="0"/>
            <a:ext cx="7569600" cy="63048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75" name="Google Shape;375;p49"/>
          <p:cNvSpPr/>
          <p:nvPr/>
        </p:nvSpPr>
        <p:spPr>
          <a:xfrm>
            <a:off x="1545067" y="4990867"/>
            <a:ext cx="10647200" cy="18768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76" name="Google Shape;376;p49"/>
          <p:cNvSpPr/>
          <p:nvPr/>
        </p:nvSpPr>
        <p:spPr>
          <a:xfrm flipH="1">
            <a:off x="6730400" y="1484900"/>
            <a:ext cx="3121600" cy="3335200"/>
          </a:xfrm>
          <a:prstGeom prst="rect">
            <a:avLst/>
          </a:prstGeom>
          <a:noFill/>
          <a:ln w="38100" cap="flat" cmpd="sng">
            <a:solidFill>
              <a:srgbClr val="FFFFFF"/>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7" name="Google Shape;377;p49"/>
          <p:cNvSpPr/>
          <p:nvPr/>
        </p:nvSpPr>
        <p:spPr>
          <a:xfrm>
            <a:off x="-333" y="0"/>
            <a:ext cx="10647200" cy="5020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78" name="Google Shape;378;p49"/>
          <p:cNvSpPr txBox="1">
            <a:spLocks noGrp="1"/>
          </p:cNvSpPr>
          <p:nvPr>
            <p:ph type="subTitle" idx="1"/>
          </p:nvPr>
        </p:nvSpPr>
        <p:spPr>
          <a:xfrm flipH="1">
            <a:off x="976767" y="1962800"/>
            <a:ext cx="3239200" cy="2379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073763"/>
              </a:buClr>
              <a:buSzPts val="1200"/>
              <a:buNone/>
              <a:defRPr>
                <a:solidFill>
                  <a:srgbClr val="073763"/>
                </a:solidFill>
              </a:defRPr>
            </a:lvl1pPr>
            <a:lvl2pPr lvl="1" rtl="0">
              <a:lnSpc>
                <a:spcPct val="100000"/>
              </a:lnSpc>
              <a:spcBef>
                <a:spcPts val="0"/>
              </a:spcBef>
              <a:spcAft>
                <a:spcPts val="0"/>
              </a:spcAft>
              <a:buClr>
                <a:srgbClr val="434343"/>
              </a:buClr>
              <a:buSzPts val="1200"/>
              <a:buNone/>
              <a:defRPr>
                <a:solidFill>
                  <a:srgbClr val="434343"/>
                </a:solidFill>
              </a:defRPr>
            </a:lvl2pPr>
            <a:lvl3pPr lvl="2" rtl="0">
              <a:lnSpc>
                <a:spcPct val="100000"/>
              </a:lnSpc>
              <a:spcBef>
                <a:spcPts val="0"/>
              </a:spcBef>
              <a:spcAft>
                <a:spcPts val="0"/>
              </a:spcAft>
              <a:buClr>
                <a:srgbClr val="434343"/>
              </a:buClr>
              <a:buSzPts val="1200"/>
              <a:buNone/>
              <a:defRPr>
                <a:solidFill>
                  <a:srgbClr val="434343"/>
                </a:solidFill>
              </a:defRPr>
            </a:lvl3pPr>
            <a:lvl4pPr lvl="3" rtl="0">
              <a:lnSpc>
                <a:spcPct val="100000"/>
              </a:lnSpc>
              <a:spcBef>
                <a:spcPts val="0"/>
              </a:spcBef>
              <a:spcAft>
                <a:spcPts val="0"/>
              </a:spcAft>
              <a:buClr>
                <a:srgbClr val="434343"/>
              </a:buClr>
              <a:buSzPts val="1200"/>
              <a:buNone/>
              <a:defRPr>
                <a:solidFill>
                  <a:srgbClr val="434343"/>
                </a:solidFill>
              </a:defRPr>
            </a:lvl4pPr>
            <a:lvl5pPr lvl="4" rtl="0">
              <a:lnSpc>
                <a:spcPct val="100000"/>
              </a:lnSpc>
              <a:spcBef>
                <a:spcPts val="0"/>
              </a:spcBef>
              <a:spcAft>
                <a:spcPts val="0"/>
              </a:spcAft>
              <a:buClr>
                <a:srgbClr val="434343"/>
              </a:buClr>
              <a:buSzPts val="1200"/>
              <a:buNone/>
              <a:defRPr>
                <a:solidFill>
                  <a:srgbClr val="434343"/>
                </a:solidFill>
              </a:defRPr>
            </a:lvl5pPr>
            <a:lvl6pPr lvl="5" rtl="0">
              <a:lnSpc>
                <a:spcPct val="100000"/>
              </a:lnSpc>
              <a:spcBef>
                <a:spcPts val="0"/>
              </a:spcBef>
              <a:spcAft>
                <a:spcPts val="0"/>
              </a:spcAft>
              <a:buClr>
                <a:srgbClr val="434343"/>
              </a:buClr>
              <a:buSzPts val="1200"/>
              <a:buNone/>
              <a:defRPr>
                <a:solidFill>
                  <a:srgbClr val="434343"/>
                </a:solidFill>
              </a:defRPr>
            </a:lvl6pPr>
            <a:lvl7pPr lvl="6" rtl="0">
              <a:lnSpc>
                <a:spcPct val="100000"/>
              </a:lnSpc>
              <a:spcBef>
                <a:spcPts val="0"/>
              </a:spcBef>
              <a:spcAft>
                <a:spcPts val="0"/>
              </a:spcAft>
              <a:buClr>
                <a:srgbClr val="434343"/>
              </a:buClr>
              <a:buSzPts val="1200"/>
              <a:buNone/>
              <a:defRPr>
                <a:solidFill>
                  <a:srgbClr val="434343"/>
                </a:solidFill>
              </a:defRPr>
            </a:lvl7pPr>
            <a:lvl8pPr lvl="7" rtl="0">
              <a:lnSpc>
                <a:spcPct val="100000"/>
              </a:lnSpc>
              <a:spcBef>
                <a:spcPts val="0"/>
              </a:spcBef>
              <a:spcAft>
                <a:spcPts val="0"/>
              </a:spcAft>
              <a:buClr>
                <a:srgbClr val="434343"/>
              </a:buClr>
              <a:buSzPts val="1200"/>
              <a:buNone/>
              <a:defRPr>
                <a:solidFill>
                  <a:srgbClr val="434343"/>
                </a:solidFill>
              </a:defRPr>
            </a:lvl8pPr>
            <a:lvl9pPr lvl="8" rtl="0">
              <a:lnSpc>
                <a:spcPct val="100000"/>
              </a:lnSpc>
              <a:spcBef>
                <a:spcPts val="0"/>
              </a:spcBef>
              <a:spcAft>
                <a:spcPts val="0"/>
              </a:spcAft>
              <a:buClr>
                <a:srgbClr val="434343"/>
              </a:buClr>
              <a:buSzPts val="1200"/>
              <a:buNone/>
              <a:defRPr>
                <a:solidFill>
                  <a:srgbClr val="434343"/>
                </a:solidFill>
              </a:defRPr>
            </a:lvl9pPr>
          </a:lstStyle>
          <a:p>
            <a:endParaRPr/>
          </a:p>
        </p:txBody>
      </p:sp>
      <p:sp>
        <p:nvSpPr>
          <p:cNvPr id="379" name="Google Shape;379;p49"/>
          <p:cNvSpPr txBox="1">
            <a:spLocks noGrp="1"/>
          </p:cNvSpPr>
          <p:nvPr>
            <p:ph type="ctrTitle"/>
          </p:nvPr>
        </p:nvSpPr>
        <p:spPr>
          <a:xfrm flipH="1">
            <a:off x="4846833" y="2959635"/>
            <a:ext cx="6888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1600"/>
              <a:buNone/>
              <a:defRPr sz="2133">
                <a:solidFill>
                  <a:srgbClr val="FFFFFF"/>
                </a:solidFill>
              </a:defRPr>
            </a:lvl1pPr>
            <a:lvl2pPr lvl="1" algn="ctr" rtl="0">
              <a:spcBef>
                <a:spcPts val="0"/>
              </a:spcBef>
              <a:spcAft>
                <a:spcPts val="0"/>
              </a:spcAft>
              <a:buClr>
                <a:srgbClr val="FFFFFF"/>
              </a:buClr>
              <a:buSzPts val="1600"/>
              <a:buNone/>
              <a:defRPr sz="2133">
                <a:solidFill>
                  <a:srgbClr val="FFFFFF"/>
                </a:solidFill>
              </a:defRPr>
            </a:lvl2pPr>
            <a:lvl3pPr lvl="2" algn="ctr" rtl="0">
              <a:spcBef>
                <a:spcPts val="0"/>
              </a:spcBef>
              <a:spcAft>
                <a:spcPts val="0"/>
              </a:spcAft>
              <a:buClr>
                <a:srgbClr val="FFFFFF"/>
              </a:buClr>
              <a:buSzPts val="1600"/>
              <a:buNone/>
              <a:defRPr sz="2133">
                <a:solidFill>
                  <a:srgbClr val="FFFFFF"/>
                </a:solidFill>
              </a:defRPr>
            </a:lvl3pPr>
            <a:lvl4pPr lvl="3" algn="ctr" rtl="0">
              <a:spcBef>
                <a:spcPts val="0"/>
              </a:spcBef>
              <a:spcAft>
                <a:spcPts val="0"/>
              </a:spcAft>
              <a:buClr>
                <a:srgbClr val="FFFFFF"/>
              </a:buClr>
              <a:buSzPts val="1600"/>
              <a:buNone/>
              <a:defRPr sz="2133">
                <a:solidFill>
                  <a:srgbClr val="FFFFFF"/>
                </a:solidFill>
              </a:defRPr>
            </a:lvl4pPr>
            <a:lvl5pPr lvl="4" algn="ctr" rtl="0">
              <a:spcBef>
                <a:spcPts val="0"/>
              </a:spcBef>
              <a:spcAft>
                <a:spcPts val="0"/>
              </a:spcAft>
              <a:buClr>
                <a:srgbClr val="FFFFFF"/>
              </a:buClr>
              <a:buSzPts val="1600"/>
              <a:buNone/>
              <a:defRPr sz="2133">
                <a:solidFill>
                  <a:srgbClr val="FFFFFF"/>
                </a:solidFill>
              </a:defRPr>
            </a:lvl5pPr>
            <a:lvl6pPr lvl="5" algn="ctr" rtl="0">
              <a:spcBef>
                <a:spcPts val="0"/>
              </a:spcBef>
              <a:spcAft>
                <a:spcPts val="0"/>
              </a:spcAft>
              <a:buClr>
                <a:srgbClr val="FFFFFF"/>
              </a:buClr>
              <a:buSzPts val="1600"/>
              <a:buNone/>
              <a:defRPr sz="2133">
                <a:solidFill>
                  <a:srgbClr val="FFFFFF"/>
                </a:solidFill>
              </a:defRPr>
            </a:lvl6pPr>
            <a:lvl7pPr lvl="6" algn="ctr" rtl="0">
              <a:spcBef>
                <a:spcPts val="0"/>
              </a:spcBef>
              <a:spcAft>
                <a:spcPts val="0"/>
              </a:spcAft>
              <a:buClr>
                <a:srgbClr val="FFFFFF"/>
              </a:buClr>
              <a:buSzPts val="1600"/>
              <a:buNone/>
              <a:defRPr sz="2133">
                <a:solidFill>
                  <a:srgbClr val="FFFFFF"/>
                </a:solidFill>
              </a:defRPr>
            </a:lvl7pPr>
            <a:lvl8pPr lvl="7" algn="ctr" rtl="0">
              <a:spcBef>
                <a:spcPts val="0"/>
              </a:spcBef>
              <a:spcAft>
                <a:spcPts val="0"/>
              </a:spcAft>
              <a:buClr>
                <a:srgbClr val="FFFFFF"/>
              </a:buClr>
              <a:buSzPts val="1600"/>
              <a:buNone/>
              <a:defRPr sz="2133">
                <a:solidFill>
                  <a:srgbClr val="FFFFFF"/>
                </a:solidFill>
              </a:defRPr>
            </a:lvl8pPr>
            <a:lvl9pPr lvl="8" algn="ctr" rtl="0">
              <a:spcBef>
                <a:spcPts val="0"/>
              </a:spcBef>
              <a:spcAft>
                <a:spcPts val="0"/>
              </a:spcAft>
              <a:buClr>
                <a:srgbClr val="FFFFFF"/>
              </a:buClr>
              <a:buSzPts val="1600"/>
              <a:buNone/>
              <a:defRPr sz="2133">
                <a:solidFill>
                  <a:srgbClr val="FFFFFF"/>
                </a:solidFill>
              </a:defRPr>
            </a:lvl9pPr>
          </a:lstStyle>
          <a:p>
            <a:endParaRPr/>
          </a:p>
        </p:txBody>
      </p:sp>
      <p:sp>
        <p:nvSpPr>
          <p:cNvPr id="380" name="Google Shape;380;p49"/>
          <p:cNvSpPr txBox="1">
            <a:spLocks noGrp="1"/>
          </p:cNvSpPr>
          <p:nvPr>
            <p:ph type="subTitle" idx="2"/>
          </p:nvPr>
        </p:nvSpPr>
        <p:spPr>
          <a:xfrm flipH="1">
            <a:off x="7073600" y="3718873"/>
            <a:ext cx="2435200" cy="1272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1200"/>
              <a:buFont typeface="Fira Sans Extra Condensed Light"/>
              <a:buNone/>
              <a:defRPr>
                <a:solidFill>
                  <a:srgbClr val="FFFFFF"/>
                </a:solidFill>
                <a:latin typeface="Fira Sans Extra Condensed Light"/>
                <a:ea typeface="Fira Sans Extra Condensed Light"/>
                <a:cs typeface="Fira Sans Extra Condensed Light"/>
                <a:sym typeface="Fira Sans Extra Condensed Light"/>
              </a:defRPr>
            </a:lvl1pPr>
            <a:lvl2pPr lvl="1" algn="ctr" rtl="0">
              <a:lnSpc>
                <a:spcPct val="100000"/>
              </a:lnSpc>
              <a:spcBef>
                <a:spcPts val="0"/>
              </a:spcBef>
              <a:spcAft>
                <a:spcPts val="0"/>
              </a:spcAft>
              <a:buClr>
                <a:srgbClr val="FFFFFF"/>
              </a:buClr>
              <a:buSzPts val="1200"/>
              <a:buNone/>
              <a:defRPr>
                <a:solidFill>
                  <a:srgbClr val="FFFFFF"/>
                </a:solidFill>
              </a:defRPr>
            </a:lvl2pPr>
            <a:lvl3pPr lvl="2" algn="ctr" rtl="0">
              <a:lnSpc>
                <a:spcPct val="100000"/>
              </a:lnSpc>
              <a:spcBef>
                <a:spcPts val="0"/>
              </a:spcBef>
              <a:spcAft>
                <a:spcPts val="0"/>
              </a:spcAft>
              <a:buClr>
                <a:srgbClr val="FFFFFF"/>
              </a:buClr>
              <a:buSzPts val="1200"/>
              <a:buNone/>
              <a:defRPr>
                <a:solidFill>
                  <a:srgbClr val="FFFFFF"/>
                </a:solidFill>
              </a:defRPr>
            </a:lvl3pPr>
            <a:lvl4pPr lvl="3" algn="ctr" rtl="0">
              <a:lnSpc>
                <a:spcPct val="100000"/>
              </a:lnSpc>
              <a:spcBef>
                <a:spcPts val="0"/>
              </a:spcBef>
              <a:spcAft>
                <a:spcPts val="0"/>
              </a:spcAft>
              <a:buClr>
                <a:srgbClr val="FFFFFF"/>
              </a:buClr>
              <a:buSzPts val="1200"/>
              <a:buNone/>
              <a:defRPr>
                <a:solidFill>
                  <a:srgbClr val="FFFFFF"/>
                </a:solidFill>
              </a:defRPr>
            </a:lvl4pPr>
            <a:lvl5pPr lvl="4" algn="ctr" rtl="0">
              <a:lnSpc>
                <a:spcPct val="100000"/>
              </a:lnSpc>
              <a:spcBef>
                <a:spcPts val="0"/>
              </a:spcBef>
              <a:spcAft>
                <a:spcPts val="0"/>
              </a:spcAft>
              <a:buClr>
                <a:srgbClr val="FFFFFF"/>
              </a:buClr>
              <a:buSzPts val="1200"/>
              <a:buNone/>
              <a:defRPr>
                <a:solidFill>
                  <a:srgbClr val="FFFFFF"/>
                </a:solidFill>
              </a:defRPr>
            </a:lvl5pPr>
            <a:lvl6pPr lvl="5" algn="ctr" rtl="0">
              <a:lnSpc>
                <a:spcPct val="100000"/>
              </a:lnSpc>
              <a:spcBef>
                <a:spcPts val="0"/>
              </a:spcBef>
              <a:spcAft>
                <a:spcPts val="0"/>
              </a:spcAft>
              <a:buClr>
                <a:srgbClr val="FFFFFF"/>
              </a:buClr>
              <a:buSzPts val="1200"/>
              <a:buNone/>
              <a:defRPr>
                <a:solidFill>
                  <a:srgbClr val="FFFFFF"/>
                </a:solidFill>
              </a:defRPr>
            </a:lvl6pPr>
            <a:lvl7pPr lvl="6" algn="ctr" rtl="0">
              <a:lnSpc>
                <a:spcPct val="100000"/>
              </a:lnSpc>
              <a:spcBef>
                <a:spcPts val="0"/>
              </a:spcBef>
              <a:spcAft>
                <a:spcPts val="0"/>
              </a:spcAft>
              <a:buClr>
                <a:srgbClr val="FFFFFF"/>
              </a:buClr>
              <a:buSzPts val="1200"/>
              <a:buNone/>
              <a:defRPr>
                <a:solidFill>
                  <a:srgbClr val="FFFFFF"/>
                </a:solidFill>
              </a:defRPr>
            </a:lvl7pPr>
            <a:lvl8pPr lvl="7" algn="ctr" rtl="0">
              <a:lnSpc>
                <a:spcPct val="100000"/>
              </a:lnSpc>
              <a:spcBef>
                <a:spcPts val="0"/>
              </a:spcBef>
              <a:spcAft>
                <a:spcPts val="0"/>
              </a:spcAft>
              <a:buClr>
                <a:srgbClr val="FFFFFF"/>
              </a:buClr>
              <a:buSzPts val="1200"/>
              <a:buNone/>
              <a:defRPr>
                <a:solidFill>
                  <a:srgbClr val="FFFFFF"/>
                </a:solidFill>
              </a:defRPr>
            </a:lvl8pPr>
            <a:lvl9pPr lvl="8" algn="ctr" rtl="0">
              <a:lnSpc>
                <a:spcPct val="100000"/>
              </a:lnSpc>
              <a:spcBef>
                <a:spcPts val="0"/>
              </a:spcBef>
              <a:spcAft>
                <a:spcPts val="0"/>
              </a:spcAft>
              <a:buClr>
                <a:srgbClr val="FFFFFF"/>
              </a:buClr>
              <a:buSzPts val="1200"/>
              <a:buNone/>
              <a:defRPr>
                <a:solidFill>
                  <a:srgbClr val="FFFFFF"/>
                </a:solidFill>
              </a:defRPr>
            </a:lvl9pPr>
          </a:lstStyle>
          <a:p>
            <a:endParaRPr/>
          </a:p>
        </p:txBody>
      </p:sp>
      <p:cxnSp>
        <p:nvCxnSpPr>
          <p:cNvPr id="381" name="Google Shape;381;p49"/>
          <p:cNvCxnSpPr/>
          <p:nvPr/>
        </p:nvCxnSpPr>
        <p:spPr>
          <a:xfrm rot="10800000">
            <a:off x="7401000" y="3718867"/>
            <a:ext cx="1780400" cy="0"/>
          </a:xfrm>
          <a:prstGeom prst="straightConnector1">
            <a:avLst/>
          </a:prstGeom>
          <a:noFill/>
          <a:ln w="19050" cap="flat" cmpd="sng">
            <a:solidFill>
              <a:srgbClr val="FFFFFF"/>
            </a:solidFill>
            <a:prstDash val="solid"/>
            <a:round/>
            <a:headEnd type="none" w="med" len="med"/>
            <a:tailEnd type="none" w="med" len="med"/>
          </a:ln>
        </p:spPr>
      </p:cxnSp>
    </p:spTree>
    <p:extLst>
      <p:ext uri="{BB962C8B-B14F-4D97-AF65-F5344CB8AC3E}">
        <p14:creationId xmlns:p14="http://schemas.microsoft.com/office/powerpoint/2010/main" val="31757145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Diseño personalizado 5 1 2">
  <p:cSld name="Diseño personalizado 5 1 2">
    <p:spTree>
      <p:nvGrpSpPr>
        <p:cNvPr id="1" name="Shape 382"/>
        <p:cNvGrpSpPr/>
        <p:nvPr/>
      </p:nvGrpSpPr>
      <p:grpSpPr>
        <a:xfrm>
          <a:off x="0" y="0"/>
          <a:ext cx="0" cy="0"/>
          <a:chOff x="0" y="0"/>
          <a:chExt cx="0" cy="0"/>
        </a:xfrm>
      </p:grpSpPr>
      <p:sp>
        <p:nvSpPr>
          <p:cNvPr id="383" name="Google Shape;383;p50"/>
          <p:cNvSpPr/>
          <p:nvPr/>
        </p:nvSpPr>
        <p:spPr>
          <a:xfrm flipH="1">
            <a:off x="267" y="0"/>
            <a:ext cx="12192000" cy="6868000"/>
          </a:xfrm>
          <a:prstGeom prst="rect">
            <a:avLst/>
          </a:prstGeom>
          <a:solidFill>
            <a:srgbClr val="FFFFFF">
              <a:alpha val="5154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4" name="Google Shape;384;p50"/>
          <p:cNvSpPr/>
          <p:nvPr/>
        </p:nvSpPr>
        <p:spPr>
          <a:xfrm flipH="1">
            <a:off x="-333" y="0"/>
            <a:ext cx="7569600" cy="6196400"/>
          </a:xfrm>
          <a:prstGeom prst="rect">
            <a:avLst/>
          </a:prstGeom>
          <a:solidFill>
            <a:srgbClr val="E65463">
              <a:alpha val="8498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
        <p:nvSpPr>
          <p:cNvPr id="385" name="Google Shape;385;p50"/>
          <p:cNvSpPr txBox="1">
            <a:spLocks noGrp="1"/>
          </p:cNvSpPr>
          <p:nvPr>
            <p:ph type="ctrTitle"/>
          </p:nvPr>
        </p:nvSpPr>
        <p:spPr>
          <a:xfrm>
            <a:off x="1108267" y="501997"/>
            <a:ext cx="5156400" cy="27388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FFFFFF"/>
              </a:buClr>
              <a:buSzPts val="3600"/>
              <a:buNone/>
              <a:defRPr sz="4800">
                <a:solidFill>
                  <a:srgbClr val="FFFFFF"/>
                </a:solidFill>
              </a:defRPr>
            </a:lvl1pPr>
            <a:lvl2pPr lvl="1" rtl="0">
              <a:spcBef>
                <a:spcPts val="0"/>
              </a:spcBef>
              <a:spcAft>
                <a:spcPts val="0"/>
              </a:spcAft>
              <a:buClr>
                <a:srgbClr val="FFFFFF"/>
              </a:buClr>
              <a:buSzPts val="1600"/>
              <a:buNone/>
              <a:defRPr sz="2133">
                <a:solidFill>
                  <a:srgbClr val="FFFFFF"/>
                </a:solidFill>
              </a:defRPr>
            </a:lvl2pPr>
            <a:lvl3pPr lvl="2" rtl="0">
              <a:spcBef>
                <a:spcPts val="0"/>
              </a:spcBef>
              <a:spcAft>
                <a:spcPts val="0"/>
              </a:spcAft>
              <a:buClr>
                <a:srgbClr val="FFFFFF"/>
              </a:buClr>
              <a:buSzPts val="1600"/>
              <a:buNone/>
              <a:defRPr sz="2133">
                <a:solidFill>
                  <a:srgbClr val="FFFFFF"/>
                </a:solidFill>
              </a:defRPr>
            </a:lvl3pPr>
            <a:lvl4pPr lvl="3" rtl="0">
              <a:spcBef>
                <a:spcPts val="0"/>
              </a:spcBef>
              <a:spcAft>
                <a:spcPts val="0"/>
              </a:spcAft>
              <a:buClr>
                <a:srgbClr val="FFFFFF"/>
              </a:buClr>
              <a:buSzPts val="1600"/>
              <a:buNone/>
              <a:defRPr sz="2133">
                <a:solidFill>
                  <a:srgbClr val="FFFFFF"/>
                </a:solidFill>
              </a:defRPr>
            </a:lvl4pPr>
            <a:lvl5pPr lvl="4" rtl="0">
              <a:spcBef>
                <a:spcPts val="0"/>
              </a:spcBef>
              <a:spcAft>
                <a:spcPts val="0"/>
              </a:spcAft>
              <a:buClr>
                <a:srgbClr val="FFFFFF"/>
              </a:buClr>
              <a:buSzPts val="1600"/>
              <a:buNone/>
              <a:defRPr sz="2133">
                <a:solidFill>
                  <a:srgbClr val="FFFFFF"/>
                </a:solidFill>
              </a:defRPr>
            </a:lvl5pPr>
            <a:lvl6pPr lvl="5" rtl="0">
              <a:spcBef>
                <a:spcPts val="0"/>
              </a:spcBef>
              <a:spcAft>
                <a:spcPts val="0"/>
              </a:spcAft>
              <a:buClr>
                <a:srgbClr val="FFFFFF"/>
              </a:buClr>
              <a:buSzPts val="1600"/>
              <a:buNone/>
              <a:defRPr sz="2133">
                <a:solidFill>
                  <a:srgbClr val="FFFFFF"/>
                </a:solidFill>
              </a:defRPr>
            </a:lvl6pPr>
            <a:lvl7pPr lvl="6" rtl="0">
              <a:spcBef>
                <a:spcPts val="0"/>
              </a:spcBef>
              <a:spcAft>
                <a:spcPts val="0"/>
              </a:spcAft>
              <a:buClr>
                <a:srgbClr val="FFFFFF"/>
              </a:buClr>
              <a:buSzPts val="1600"/>
              <a:buNone/>
              <a:defRPr sz="2133">
                <a:solidFill>
                  <a:srgbClr val="FFFFFF"/>
                </a:solidFill>
              </a:defRPr>
            </a:lvl7pPr>
            <a:lvl8pPr lvl="7" rtl="0">
              <a:spcBef>
                <a:spcPts val="0"/>
              </a:spcBef>
              <a:spcAft>
                <a:spcPts val="0"/>
              </a:spcAft>
              <a:buClr>
                <a:srgbClr val="FFFFFF"/>
              </a:buClr>
              <a:buSzPts val="1600"/>
              <a:buNone/>
              <a:defRPr sz="2133">
                <a:solidFill>
                  <a:srgbClr val="FFFFFF"/>
                </a:solidFill>
              </a:defRPr>
            </a:lvl8pPr>
            <a:lvl9pPr lvl="8" rtl="0">
              <a:spcBef>
                <a:spcPts val="0"/>
              </a:spcBef>
              <a:spcAft>
                <a:spcPts val="0"/>
              </a:spcAft>
              <a:buClr>
                <a:srgbClr val="FFFFFF"/>
              </a:buClr>
              <a:buSzPts val="1600"/>
              <a:buNone/>
              <a:defRPr sz="2133">
                <a:solidFill>
                  <a:srgbClr val="FFFFFF"/>
                </a:solidFill>
              </a:defRPr>
            </a:lvl9pPr>
          </a:lstStyle>
          <a:p>
            <a:endParaRPr/>
          </a:p>
        </p:txBody>
      </p:sp>
      <p:sp>
        <p:nvSpPr>
          <p:cNvPr id="386" name="Google Shape;386;p50"/>
          <p:cNvSpPr txBox="1">
            <a:spLocks noGrp="1"/>
          </p:cNvSpPr>
          <p:nvPr>
            <p:ph type="subTitle" idx="1"/>
          </p:nvPr>
        </p:nvSpPr>
        <p:spPr>
          <a:xfrm>
            <a:off x="1108267" y="3085633"/>
            <a:ext cx="5633200" cy="237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FFFFFF"/>
              </a:buClr>
              <a:buSzPts val="1200"/>
              <a:buNone/>
              <a:defRPr>
                <a:solidFill>
                  <a:srgbClr val="FFFFFF"/>
                </a:solidFill>
              </a:defRPr>
            </a:lvl1pPr>
            <a:lvl2pPr lvl="1" rtl="0">
              <a:lnSpc>
                <a:spcPct val="100000"/>
              </a:lnSpc>
              <a:spcBef>
                <a:spcPts val="0"/>
              </a:spcBef>
              <a:spcAft>
                <a:spcPts val="0"/>
              </a:spcAft>
              <a:buClr>
                <a:srgbClr val="FFFFFF"/>
              </a:buClr>
              <a:buSzPts val="1200"/>
              <a:buNone/>
              <a:defRPr>
                <a:solidFill>
                  <a:srgbClr val="FFFFFF"/>
                </a:solidFill>
              </a:defRPr>
            </a:lvl2pPr>
            <a:lvl3pPr lvl="2" rtl="0">
              <a:lnSpc>
                <a:spcPct val="100000"/>
              </a:lnSpc>
              <a:spcBef>
                <a:spcPts val="0"/>
              </a:spcBef>
              <a:spcAft>
                <a:spcPts val="0"/>
              </a:spcAft>
              <a:buClr>
                <a:srgbClr val="FFFFFF"/>
              </a:buClr>
              <a:buSzPts val="1200"/>
              <a:buNone/>
              <a:defRPr>
                <a:solidFill>
                  <a:srgbClr val="FFFFFF"/>
                </a:solidFill>
              </a:defRPr>
            </a:lvl3pPr>
            <a:lvl4pPr lvl="3" rtl="0">
              <a:lnSpc>
                <a:spcPct val="100000"/>
              </a:lnSpc>
              <a:spcBef>
                <a:spcPts val="0"/>
              </a:spcBef>
              <a:spcAft>
                <a:spcPts val="0"/>
              </a:spcAft>
              <a:buClr>
                <a:srgbClr val="FFFFFF"/>
              </a:buClr>
              <a:buSzPts val="1200"/>
              <a:buNone/>
              <a:defRPr>
                <a:solidFill>
                  <a:srgbClr val="FFFFFF"/>
                </a:solidFill>
              </a:defRPr>
            </a:lvl4pPr>
            <a:lvl5pPr lvl="4" rtl="0">
              <a:lnSpc>
                <a:spcPct val="100000"/>
              </a:lnSpc>
              <a:spcBef>
                <a:spcPts val="0"/>
              </a:spcBef>
              <a:spcAft>
                <a:spcPts val="0"/>
              </a:spcAft>
              <a:buClr>
                <a:srgbClr val="FFFFFF"/>
              </a:buClr>
              <a:buSzPts val="1200"/>
              <a:buNone/>
              <a:defRPr>
                <a:solidFill>
                  <a:srgbClr val="FFFFFF"/>
                </a:solidFill>
              </a:defRPr>
            </a:lvl5pPr>
            <a:lvl6pPr lvl="5" rtl="0">
              <a:lnSpc>
                <a:spcPct val="100000"/>
              </a:lnSpc>
              <a:spcBef>
                <a:spcPts val="0"/>
              </a:spcBef>
              <a:spcAft>
                <a:spcPts val="0"/>
              </a:spcAft>
              <a:buClr>
                <a:srgbClr val="FFFFFF"/>
              </a:buClr>
              <a:buSzPts val="1200"/>
              <a:buNone/>
              <a:defRPr>
                <a:solidFill>
                  <a:srgbClr val="FFFFFF"/>
                </a:solidFill>
              </a:defRPr>
            </a:lvl6pPr>
            <a:lvl7pPr lvl="6" rtl="0">
              <a:lnSpc>
                <a:spcPct val="100000"/>
              </a:lnSpc>
              <a:spcBef>
                <a:spcPts val="0"/>
              </a:spcBef>
              <a:spcAft>
                <a:spcPts val="0"/>
              </a:spcAft>
              <a:buClr>
                <a:srgbClr val="FFFFFF"/>
              </a:buClr>
              <a:buSzPts val="1200"/>
              <a:buNone/>
              <a:defRPr>
                <a:solidFill>
                  <a:srgbClr val="FFFFFF"/>
                </a:solidFill>
              </a:defRPr>
            </a:lvl7pPr>
            <a:lvl8pPr lvl="7" rtl="0">
              <a:lnSpc>
                <a:spcPct val="100000"/>
              </a:lnSpc>
              <a:spcBef>
                <a:spcPts val="0"/>
              </a:spcBef>
              <a:spcAft>
                <a:spcPts val="0"/>
              </a:spcAft>
              <a:buClr>
                <a:srgbClr val="FFFFFF"/>
              </a:buClr>
              <a:buSzPts val="1200"/>
              <a:buNone/>
              <a:defRPr>
                <a:solidFill>
                  <a:srgbClr val="FFFFFF"/>
                </a:solidFill>
              </a:defRPr>
            </a:lvl8pPr>
            <a:lvl9pPr lvl="8" rtl="0">
              <a:lnSpc>
                <a:spcPct val="100000"/>
              </a:lnSpc>
              <a:spcBef>
                <a:spcPts val="0"/>
              </a:spcBef>
              <a:spcAft>
                <a:spcPts val="0"/>
              </a:spcAft>
              <a:buClr>
                <a:srgbClr val="FFFFFF"/>
              </a:buClr>
              <a:buSzPts val="1200"/>
              <a:buNone/>
              <a:defRPr>
                <a:solidFill>
                  <a:srgbClr val="FFFFFF"/>
                </a:solidFill>
              </a:defRPr>
            </a:lvl9pPr>
          </a:lstStyle>
          <a:p>
            <a:endParaRPr/>
          </a:p>
        </p:txBody>
      </p:sp>
      <p:sp>
        <p:nvSpPr>
          <p:cNvPr id="387" name="Google Shape;387;p50"/>
          <p:cNvSpPr/>
          <p:nvPr/>
        </p:nvSpPr>
        <p:spPr>
          <a:xfrm flipH="1">
            <a:off x="1545100" y="5103633"/>
            <a:ext cx="10647200" cy="1764000"/>
          </a:xfrm>
          <a:prstGeom prst="rect">
            <a:avLst/>
          </a:prstGeom>
          <a:solidFill>
            <a:srgbClr val="413B49">
              <a:alpha val="5959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FFD5D5"/>
              </a:solidFill>
            </a:endParaRPr>
          </a:p>
        </p:txBody>
      </p:sp>
    </p:spTree>
    <p:extLst>
      <p:ext uri="{BB962C8B-B14F-4D97-AF65-F5344CB8AC3E}">
        <p14:creationId xmlns:p14="http://schemas.microsoft.com/office/powerpoint/2010/main" val="17783532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2E234-ADBE-470C-B4F2-E62D27D796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CB5150-DFEF-4F80-969E-3D63C9389A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F6A346-A86A-4BC9-8E86-9770549813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119E6C-0815-48DC-B105-A5F9C95A7684}"/>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6" name="Footer Placeholder 5">
            <a:extLst>
              <a:ext uri="{FF2B5EF4-FFF2-40B4-BE49-F238E27FC236}">
                <a16:creationId xmlns:a16="http://schemas.microsoft.com/office/drawing/2014/main" id="{7891A540-5A36-4D61-9532-CF8DBAFA5D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E71537-BE51-4AF9-805A-357B0A14B36B}"/>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30245156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388"/>
        <p:cNvGrpSpPr/>
        <p:nvPr/>
      </p:nvGrpSpPr>
      <p:grpSpPr>
        <a:xfrm>
          <a:off x="0" y="0"/>
          <a:ext cx="0" cy="0"/>
          <a:chOff x="0" y="0"/>
          <a:chExt cx="0" cy="0"/>
        </a:xfrm>
      </p:grpSpPr>
    </p:spTree>
    <p:extLst>
      <p:ext uri="{BB962C8B-B14F-4D97-AF65-F5344CB8AC3E}">
        <p14:creationId xmlns:p14="http://schemas.microsoft.com/office/powerpoint/2010/main" val="17582342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8766D-6CC4-4717-B024-E4C062BB1C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AD746F-B343-4E8C-A6A1-51B4937297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1F17B9-F5F1-4369-8C35-B1462EFC23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97346E-FE3B-4B12-915F-B601573A8E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2740DA-955E-43A8-BFD2-CA6BF94071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ABB29B-34E4-45CE-AD59-0BDDDA3C6DD0}"/>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8" name="Footer Placeholder 7">
            <a:extLst>
              <a:ext uri="{FF2B5EF4-FFF2-40B4-BE49-F238E27FC236}">
                <a16:creationId xmlns:a16="http://schemas.microsoft.com/office/drawing/2014/main" id="{FD7252D4-EED6-4D28-9995-2C576C5908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65CD1F-97F4-4B16-944B-F6360326C042}"/>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3993977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5FC8D-5CF6-43E2-A862-6033919D55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182F23-828E-4789-AC6C-FD732196BD11}"/>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4" name="Footer Placeholder 3">
            <a:extLst>
              <a:ext uri="{FF2B5EF4-FFF2-40B4-BE49-F238E27FC236}">
                <a16:creationId xmlns:a16="http://schemas.microsoft.com/office/drawing/2014/main" id="{0D6056E2-119C-4FE9-92E4-296ADA88EC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B40496-C3D4-4BF1-AB0D-1B0705AFD54D}"/>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3595365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7EEE64-12C7-4D9D-A79B-62D31016ECBC}"/>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3" name="Footer Placeholder 2">
            <a:extLst>
              <a:ext uri="{FF2B5EF4-FFF2-40B4-BE49-F238E27FC236}">
                <a16:creationId xmlns:a16="http://schemas.microsoft.com/office/drawing/2014/main" id="{DDD11C78-92A1-449A-BFAD-4192F3B3DB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81289C-0433-436B-9010-9CB344C2D47D}"/>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134786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8C590-C5CD-4AA9-A63E-6C4DF9E53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94123-807B-4589-A482-25C37B135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4274BE-AF93-4F6D-AB10-E029299E45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ECFF83-523F-4179-939E-B9DB95C33E84}"/>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6" name="Footer Placeholder 5">
            <a:extLst>
              <a:ext uri="{FF2B5EF4-FFF2-40B4-BE49-F238E27FC236}">
                <a16:creationId xmlns:a16="http://schemas.microsoft.com/office/drawing/2014/main" id="{B10279C3-1CF3-4F25-B3E8-406ED6061D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FB74F6-ABD3-4EAD-B802-7DC91913353D}"/>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379774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1754B-024E-4F7A-82B6-CD3F6861B8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371AAE-1015-4B06-A9E0-C01C617A6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FF4CE8-B229-41E6-AFC8-D2969F0FC5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CB84C6-A47A-49D3-A597-675BE5BAB3E8}"/>
              </a:ext>
            </a:extLst>
          </p:cNvPr>
          <p:cNvSpPr>
            <a:spLocks noGrp="1"/>
          </p:cNvSpPr>
          <p:nvPr>
            <p:ph type="dt" sz="half" idx="10"/>
          </p:nvPr>
        </p:nvSpPr>
        <p:spPr/>
        <p:txBody>
          <a:bodyPr/>
          <a:lstStyle/>
          <a:p>
            <a:fld id="{8FC5178C-1FE9-477F-971E-A2ED96D2302C}" type="datetimeFigureOut">
              <a:rPr lang="en-US" smtClean="0"/>
              <a:t>6/1/2022</a:t>
            </a:fld>
            <a:endParaRPr lang="en-US"/>
          </a:p>
        </p:txBody>
      </p:sp>
      <p:sp>
        <p:nvSpPr>
          <p:cNvPr id="6" name="Footer Placeholder 5">
            <a:extLst>
              <a:ext uri="{FF2B5EF4-FFF2-40B4-BE49-F238E27FC236}">
                <a16:creationId xmlns:a16="http://schemas.microsoft.com/office/drawing/2014/main" id="{B1F41A42-CFB4-4F88-A7A4-510CEC2805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2AF99C-E6CB-4487-8299-89B3D6DF0537}"/>
              </a:ext>
            </a:extLst>
          </p:cNvPr>
          <p:cNvSpPr>
            <a:spLocks noGrp="1"/>
          </p:cNvSpPr>
          <p:nvPr>
            <p:ph type="sldNum" sz="quarter" idx="12"/>
          </p:nvPr>
        </p:nvSpPr>
        <p:spPr/>
        <p:txBody>
          <a:bodyPr/>
          <a:lstStyle/>
          <a:p>
            <a:fld id="{4102EB24-10C3-4D11-A6E5-A909CED8F0D8}" type="slidenum">
              <a:rPr lang="en-US" smtClean="0"/>
              <a:t>‹#›</a:t>
            </a:fld>
            <a:endParaRPr lang="en-US"/>
          </a:p>
        </p:txBody>
      </p:sp>
    </p:spTree>
    <p:extLst>
      <p:ext uri="{BB962C8B-B14F-4D97-AF65-F5344CB8AC3E}">
        <p14:creationId xmlns:p14="http://schemas.microsoft.com/office/powerpoint/2010/main" val="2380994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theme" Target="../theme/theme2.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21" Type="http://schemas.openxmlformats.org/officeDocument/2006/relationships/slideLayout" Target="../slideLayouts/slideLayout38.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slideLayout" Target="../slideLayouts/slideLayout37.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24" Type="http://schemas.openxmlformats.org/officeDocument/2006/relationships/theme" Target="../theme/theme3.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23" Type="http://schemas.openxmlformats.org/officeDocument/2006/relationships/slideLayout" Target="../slideLayouts/slideLayout40.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 Id="rId22"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F13A44-27D0-4615-84DC-8390230A41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822DC4-8875-498A-9AE3-823E2CD821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E75767-431B-45B0-B1A7-30B77B2BB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5178C-1FE9-477F-971E-A2ED96D2302C}" type="datetimeFigureOut">
              <a:rPr lang="en-US" smtClean="0"/>
              <a:t>6/1/2022</a:t>
            </a:fld>
            <a:endParaRPr lang="en-US"/>
          </a:p>
        </p:txBody>
      </p:sp>
      <p:sp>
        <p:nvSpPr>
          <p:cNvPr id="5" name="Footer Placeholder 4">
            <a:extLst>
              <a:ext uri="{FF2B5EF4-FFF2-40B4-BE49-F238E27FC236}">
                <a16:creationId xmlns:a16="http://schemas.microsoft.com/office/drawing/2014/main" id="{B4780953-7794-4530-A9A1-C77F1A46A1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CF849A-AA78-44DA-96B2-C7B12FD6B3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2EB24-10C3-4D11-A6E5-A909CED8F0D8}" type="slidenum">
              <a:rPr lang="en-US" smtClean="0"/>
              <a:t>‹#›</a:t>
            </a:fld>
            <a:endParaRPr lang="en-US"/>
          </a:p>
        </p:txBody>
      </p:sp>
    </p:spTree>
    <p:extLst>
      <p:ext uri="{BB962C8B-B14F-4D97-AF65-F5344CB8AC3E}">
        <p14:creationId xmlns:p14="http://schemas.microsoft.com/office/powerpoint/2010/main" val="2499523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rgbClr val="434343"/>
              </a:buClr>
              <a:buSzPts val="2800"/>
              <a:buFont typeface="Fira Sans Extra Condensed Medium"/>
              <a:buNone/>
              <a:defRPr sz="2800">
                <a:solidFill>
                  <a:srgbClr val="434343"/>
                </a:solidFill>
                <a:latin typeface="Fira Sans Extra Condensed Medium"/>
                <a:ea typeface="Fira Sans Extra Condensed Medium"/>
                <a:cs typeface="Fira Sans Extra Condensed Medium"/>
                <a:sym typeface="Fira Sans Extra Condensed Medium"/>
              </a:defRPr>
            </a:lvl1pPr>
            <a:lvl2pPr lvl="1"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2pPr>
            <a:lvl3pPr lvl="2"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3pPr>
            <a:lvl4pPr lvl="3"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4pPr>
            <a:lvl5pPr lvl="4"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5pPr>
            <a:lvl6pPr lvl="5"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6pPr>
            <a:lvl7pPr lvl="6"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7pPr>
            <a:lvl8pPr lvl="7"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8pPr>
            <a:lvl9pPr lvl="8"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04800" rtl="0">
              <a:lnSpc>
                <a:spcPct val="115000"/>
              </a:lnSpc>
              <a:spcBef>
                <a:spcPts val="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1pPr>
            <a:lvl2pPr marL="914400" lvl="1"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2pPr>
            <a:lvl3pPr marL="1371600" lvl="2"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3pPr>
            <a:lvl4pPr marL="1828800" lvl="3"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4pPr>
            <a:lvl5pPr marL="2286000" lvl="4"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5pPr>
            <a:lvl6pPr marL="2743200" lvl="5"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6pPr>
            <a:lvl7pPr marL="3200400" lvl="6"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7pPr>
            <a:lvl8pPr marL="3657600" lvl="7"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8pPr>
            <a:lvl9pPr marL="4114800" lvl="8" indent="-304800" rtl="0">
              <a:lnSpc>
                <a:spcPct val="115000"/>
              </a:lnSpc>
              <a:spcBef>
                <a:spcPts val="1600"/>
              </a:spcBef>
              <a:spcAft>
                <a:spcPts val="160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9pPr>
          </a:lstStyle>
          <a:p>
            <a:endParaRPr/>
          </a:p>
        </p:txBody>
      </p:sp>
      <p:sp>
        <p:nvSpPr>
          <p:cNvPr id="8" name="Google Shape;8;p1"/>
          <p:cNvSpPr txBox="1">
            <a:spLocks noGrp="1"/>
          </p:cNvSpPr>
          <p:nvPr>
            <p:ph type="sldNum" idx="12"/>
          </p:nvPr>
        </p:nvSpPr>
        <p:spPr>
          <a:xfrm>
            <a:off x="11409045" y="6333135"/>
            <a:ext cx="731600" cy="524800"/>
          </a:xfrm>
          <a:prstGeom prst="rect">
            <a:avLst/>
          </a:prstGeom>
          <a:noFill/>
          <a:ln>
            <a:noFill/>
          </a:ln>
        </p:spPr>
        <p:txBody>
          <a:bodyPr spcFirstLastPara="1" wrap="square" lIns="91425" tIns="91425" rIns="91425" bIns="91425" anchor="t" anchorCtr="0">
            <a:noAutofit/>
          </a:bodyPr>
          <a:lstStyle>
            <a:lvl1pPr lvl="0" algn="r" rtl="0">
              <a:buNone/>
              <a:defRPr sz="1733">
                <a:solidFill>
                  <a:srgbClr val="666666"/>
                </a:solidFill>
                <a:latin typeface="Roboto Slab Regular"/>
                <a:ea typeface="Roboto Slab Regular"/>
                <a:cs typeface="Roboto Slab Regular"/>
                <a:sym typeface="Roboto Slab Regular"/>
              </a:defRPr>
            </a:lvl1pPr>
            <a:lvl2pPr lvl="1" algn="r" rtl="0">
              <a:buNone/>
              <a:defRPr sz="1733">
                <a:solidFill>
                  <a:srgbClr val="666666"/>
                </a:solidFill>
                <a:latin typeface="Roboto Slab Regular"/>
                <a:ea typeface="Roboto Slab Regular"/>
                <a:cs typeface="Roboto Slab Regular"/>
                <a:sym typeface="Roboto Slab Regular"/>
              </a:defRPr>
            </a:lvl2pPr>
            <a:lvl3pPr lvl="2" algn="r" rtl="0">
              <a:buNone/>
              <a:defRPr sz="1733">
                <a:solidFill>
                  <a:srgbClr val="666666"/>
                </a:solidFill>
                <a:latin typeface="Roboto Slab Regular"/>
                <a:ea typeface="Roboto Slab Regular"/>
                <a:cs typeface="Roboto Slab Regular"/>
                <a:sym typeface="Roboto Slab Regular"/>
              </a:defRPr>
            </a:lvl3pPr>
            <a:lvl4pPr lvl="3" algn="r" rtl="0">
              <a:buNone/>
              <a:defRPr sz="1733">
                <a:solidFill>
                  <a:srgbClr val="666666"/>
                </a:solidFill>
                <a:latin typeface="Roboto Slab Regular"/>
                <a:ea typeface="Roboto Slab Regular"/>
                <a:cs typeface="Roboto Slab Regular"/>
                <a:sym typeface="Roboto Slab Regular"/>
              </a:defRPr>
            </a:lvl4pPr>
            <a:lvl5pPr lvl="4" algn="r" rtl="0">
              <a:buNone/>
              <a:defRPr sz="1733">
                <a:solidFill>
                  <a:srgbClr val="666666"/>
                </a:solidFill>
                <a:latin typeface="Roboto Slab Regular"/>
                <a:ea typeface="Roboto Slab Regular"/>
                <a:cs typeface="Roboto Slab Regular"/>
                <a:sym typeface="Roboto Slab Regular"/>
              </a:defRPr>
            </a:lvl5pPr>
            <a:lvl6pPr lvl="5" algn="r" rtl="0">
              <a:buNone/>
              <a:defRPr sz="1733">
                <a:solidFill>
                  <a:srgbClr val="666666"/>
                </a:solidFill>
                <a:latin typeface="Roboto Slab Regular"/>
                <a:ea typeface="Roboto Slab Regular"/>
                <a:cs typeface="Roboto Slab Regular"/>
                <a:sym typeface="Roboto Slab Regular"/>
              </a:defRPr>
            </a:lvl6pPr>
            <a:lvl7pPr lvl="6" algn="r" rtl="0">
              <a:buNone/>
              <a:defRPr sz="1733">
                <a:solidFill>
                  <a:srgbClr val="666666"/>
                </a:solidFill>
                <a:latin typeface="Roboto Slab Regular"/>
                <a:ea typeface="Roboto Slab Regular"/>
                <a:cs typeface="Roboto Slab Regular"/>
                <a:sym typeface="Roboto Slab Regular"/>
              </a:defRPr>
            </a:lvl7pPr>
            <a:lvl8pPr lvl="7" algn="r" rtl="0">
              <a:buNone/>
              <a:defRPr sz="1733">
                <a:solidFill>
                  <a:srgbClr val="666666"/>
                </a:solidFill>
                <a:latin typeface="Roboto Slab Regular"/>
                <a:ea typeface="Roboto Slab Regular"/>
                <a:cs typeface="Roboto Slab Regular"/>
                <a:sym typeface="Roboto Slab Regular"/>
              </a:defRPr>
            </a:lvl8pPr>
            <a:lvl9pPr lvl="8" algn="r" rtl="0">
              <a:buNone/>
              <a:defRPr sz="1733">
                <a:solidFill>
                  <a:srgbClr val="666666"/>
                </a:solidFill>
                <a:latin typeface="Roboto Slab Regular"/>
                <a:ea typeface="Roboto Slab Regular"/>
                <a:cs typeface="Roboto Slab Regular"/>
                <a:sym typeface="Roboto Slab Regular"/>
              </a:defRPr>
            </a:lvl9pPr>
          </a:lstStyle>
          <a:p>
            <a:fld id="{00000000-1234-1234-1234-123412341234}" type="slidenum">
              <a:rPr lang="es" smtClean="0"/>
              <a:pPr/>
              <a:t>‹#›</a:t>
            </a:fld>
            <a:endParaRPr lang="es"/>
          </a:p>
        </p:txBody>
      </p:sp>
    </p:spTree>
    <p:extLst>
      <p:ext uri="{BB962C8B-B14F-4D97-AF65-F5344CB8AC3E}">
        <p14:creationId xmlns:p14="http://schemas.microsoft.com/office/powerpoint/2010/main" val="353786320"/>
      </p:ext>
    </p:extLst>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27"/>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rgbClr val="434343"/>
              </a:buClr>
              <a:buSzPts val="2800"/>
              <a:buFont typeface="Fira Sans Extra Condensed Medium"/>
              <a:buNone/>
              <a:defRPr sz="2800">
                <a:solidFill>
                  <a:srgbClr val="434343"/>
                </a:solidFill>
                <a:latin typeface="Fira Sans Extra Condensed Medium"/>
                <a:ea typeface="Fira Sans Extra Condensed Medium"/>
                <a:cs typeface="Fira Sans Extra Condensed Medium"/>
                <a:sym typeface="Fira Sans Extra Condensed Medium"/>
              </a:defRPr>
            </a:lvl1pPr>
            <a:lvl2pPr lvl="1"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2pPr>
            <a:lvl3pPr lvl="2"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3pPr>
            <a:lvl4pPr lvl="3"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4pPr>
            <a:lvl5pPr lvl="4"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5pPr>
            <a:lvl6pPr lvl="5"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6pPr>
            <a:lvl7pPr lvl="6"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7pPr>
            <a:lvl8pPr lvl="7"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8pPr>
            <a:lvl9pPr lvl="8" rtl="0">
              <a:spcBef>
                <a:spcPts val="0"/>
              </a:spcBef>
              <a:spcAft>
                <a:spcPts val="0"/>
              </a:spcAft>
              <a:buClr>
                <a:srgbClr val="666666"/>
              </a:buClr>
              <a:buSzPts val="2800"/>
              <a:buFont typeface="Squada One"/>
              <a:buNone/>
              <a:defRPr sz="2800">
                <a:solidFill>
                  <a:srgbClr val="666666"/>
                </a:solidFill>
                <a:latin typeface="Squada One"/>
                <a:ea typeface="Squada One"/>
                <a:cs typeface="Squada One"/>
                <a:sym typeface="Squada One"/>
              </a:defRPr>
            </a:lvl9pPr>
          </a:lstStyle>
          <a:p>
            <a:endParaRPr/>
          </a:p>
        </p:txBody>
      </p:sp>
      <p:sp>
        <p:nvSpPr>
          <p:cNvPr id="206" name="Google Shape;206;p27"/>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04800" rtl="0">
              <a:lnSpc>
                <a:spcPct val="115000"/>
              </a:lnSpc>
              <a:spcBef>
                <a:spcPts val="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1pPr>
            <a:lvl2pPr marL="914400" lvl="1"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2pPr>
            <a:lvl3pPr marL="1371600" lvl="2"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3pPr>
            <a:lvl4pPr marL="1828800" lvl="3"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4pPr>
            <a:lvl5pPr marL="2286000" lvl="4"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5pPr>
            <a:lvl6pPr marL="2743200" lvl="5"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6pPr>
            <a:lvl7pPr marL="3200400" lvl="6"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7pPr>
            <a:lvl8pPr marL="3657600" lvl="7" indent="-304800" rtl="0">
              <a:lnSpc>
                <a:spcPct val="115000"/>
              </a:lnSpc>
              <a:spcBef>
                <a:spcPts val="1600"/>
              </a:spcBef>
              <a:spcAft>
                <a:spcPts val="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8pPr>
            <a:lvl9pPr marL="4114800" lvl="8" indent="-304800" rtl="0">
              <a:lnSpc>
                <a:spcPct val="115000"/>
              </a:lnSpc>
              <a:spcBef>
                <a:spcPts val="1600"/>
              </a:spcBef>
              <a:spcAft>
                <a:spcPts val="1600"/>
              </a:spcAft>
              <a:buClr>
                <a:srgbClr val="666666"/>
              </a:buClr>
              <a:buSzPts val="1200"/>
              <a:buFont typeface="Roboto Slab Regular"/>
              <a:buChar char="■"/>
              <a:defRPr sz="1200">
                <a:solidFill>
                  <a:srgbClr val="666666"/>
                </a:solidFill>
                <a:latin typeface="Roboto Slab Regular"/>
                <a:ea typeface="Roboto Slab Regular"/>
                <a:cs typeface="Roboto Slab Regular"/>
                <a:sym typeface="Roboto Slab Regular"/>
              </a:defRPr>
            </a:lvl9pPr>
          </a:lstStyle>
          <a:p>
            <a:endParaRPr/>
          </a:p>
        </p:txBody>
      </p:sp>
      <p:sp>
        <p:nvSpPr>
          <p:cNvPr id="207" name="Google Shape;207;p27"/>
          <p:cNvSpPr txBox="1">
            <a:spLocks noGrp="1"/>
          </p:cNvSpPr>
          <p:nvPr>
            <p:ph type="sldNum" idx="12"/>
          </p:nvPr>
        </p:nvSpPr>
        <p:spPr>
          <a:xfrm>
            <a:off x="11409045" y="6333135"/>
            <a:ext cx="731600" cy="524800"/>
          </a:xfrm>
          <a:prstGeom prst="rect">
            <a:avLst/>
          </a:prstGeom>
          <a:noFill/>
          <a:ln>
            <a:noFill/>
          </a:ln>
        </p:spPr>
        <p:txBody>
          <a:bodyPr spcFirstLastPara="1" wrap="square" lIns="91425" tIns="91425" rIns="91425" bIns="91425" anchor="t" anchorCtr="0">
            <a:noAutofit/>
          </a:bodyPr>
          <a:lstStyle>
            <a:lvl1pPr lvl="0" algn="r" rtl="0">
              <a:buNone/>
              <a:defRPr sz="1733">
                <a:solidFill>
                  <a:srgbClr val="666666"/>
                </a:solidFill>
                <a:latin typeface="Roboto Slab Regular"/>
                <a:ea typeface="Roboto Slab Regular"/>
                <a:cs typeface="Roboto Slab Regular"/>
                <a:sym typeface="Roboto Slab Regular"/>
              </a:defRPr>
            </a:lvl1pPr>
            <a:lvl2pPr lvl="1" algn="r" rtl="0">
              <a:buNone/>
              <a:defRPr sz="1733">
                <a:solidFill>
                  <a:srgbClr val="666666"/>
                </a:solidFill>
                <a:latin typeface="Roboto Slab Regular"/>
                <a:ea typeface="Roboto Slab Regular"/>
                <a:cs typeface="Roboto Slab Regular"/>
                <a:sym typeface="Roboto Slab Regular"/>
              </a:defRPr>
            </a:lvl2pPr>
            <a:lvl3pPr lvl="2" algn="r" rtl="0">
              <a:buNone/>
              <a:defRPr sz="1733">
                <a:solidFill>
                  <a:srgbClr val="666666"/>
                </a:solidFill>
                <a:latin typeface="Roboto Slab Regular"/>
                <a:ea typeface="Roboto Slab Regular"/>
                <a:cs typeface="Roboto Slab Regular"/>
                <a:sym typeface="Roboto Slab Regular"/>
              </a:defRPr>
            </a:lvl3pPr>
            <a:lvl4pPr lvl="3" algn="r" rtl="0">
              <a:buNone/>
              <a:defRPr sz="1733">
                <a:solidFill>
                  <a:srgbClr val="666666"/>
                </a:solidFill>
                <a:latin typeface="Roboto Slab Regular"/>
                <a:ea typeface="Roboto Slab Regular"/>
                <a:cs typeface="Roboto Slab Regular"/>
                <a:sym typeface="Roboto Slab Regular"/>
              </a:defRPr>
            </a:lvl4pPr>
            <a:lvl5pPr lvl="4" algn="r" rtl="0">
              <a:buNone/>
              <a:defRPr sz="1733">
                <a:solidFill>
                  <a:srgbClr val="666666"/>
                </a:solidFill>
                <a:latin typeface="Roboto Slab Regular"/>
                <a:ea typeface="Roboto Slab Regular"/>
                <a:cs typeface="Roboto Slab Regular"/>
                <a:sym typeface="Roboto Slab Regular"/>
              </a:defRPr>
            </a:lvl5pPr>
            <a:lvl6pPr lvl="5" algn="r" rtl="0">
              <a:buNone/>
              <a:defRPr sz="1733">
                <a:solidFill>
                  <a:srgbClr val="666666"/>
                </a:solidFill>
                <a:latin typeface="Roboto Slab Regular"/>
                <a:ea typeface="Roboto Slab Regular"/>
                <a:cs typeface="Roboto Slab Regular"/>
                <a:sym typeface="Roboto Slab Regular"/>
              </a:defRPr>
            </a:lvl6pPr>
            <a:lvl7pPr lvl="6" algn="r" rtl="0">
              <a:buNone/>
              <a:defRPr sz="1733">
                <a:solidFill>
                  <a:srgbClr val="666666"/>
                </a:solidFill>
                <a:latin typeface="Roboto Slab Regular"/>
                <a:ea typeface="Roboto Slab Regular"/>
                <a:cs typeface="Roboto Slab Regular"/>
                <a:sym typeface="Roboto Slab Regular"/>
              </a:defRPr>
            </a:lvl7pPr>
            <a:lvl8pPr lvl="7" algn="r" rtl="0">
              <a:buNone/>
              <a:defRPr sz="1733">
                <a:solidFill>
                  <a:srgbClr val="666666"/>
                </a:solidFill>
                <a:latin typeface="Roboto Slab Regular"/>
                <a:ea typeface="Roboto Slab Regular"/>
                <a:cs typeface="Roboto Slab Regular"/>
                <a:sym typeface="Roboto Slab Regular"/>
              </a:defRPr>
            </a:lvl8pPr>
            <a:lvl9pPr lvl="8" algn="r" rtl="0">
              <a:buNone/>
              <a:defRPr sz="1733">
                <a:solidFill>
                  <a:srgbClr val="666666"/>
                </a:solidFill>
                <a:latin typeface="Roboto Slab Regular"/>
                <a:ea typeface="Roboto Slab Regular"/>
                <a:cs typeface="Roboto Slab Regular"/>
                <a:sym typeface="Roboto Slab Regular"/>
              </a:defRPr>
            </a:lvl9pPr>
          </a:lstStyle>
          <a:p>
            <a:fld id="{00000000-1234-1234-1234-123412341234}" type="slidenum">
              <a:rPr lang="es" smtClean="0"/>
              <a:pPr/>
              <a:t>‹#›</a:t>
            </a:fld>
            <a:endParaRPr lang="es"/>
          </a:p>
        </p:txBody>
      </p:sp>
    </p:spTree>
    <p:extLst>
      <p:ext uri="{BB962C8B-B14F-4D97-AF65-F5344CB8AC3E}">
        <p14:creationId xmlns:p14="http://schemas.microsoft.com/office/powerpoint/2010/main" val="3634209313"/>
      </p:ext>
    </p:extLst>
  </p:cSld>
  <p:clrMap bg1="lt1" tx1="dk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 id="2147483686" r:id="rId19"/>
    <p:sldLayoutId id="2147483687" r:id="rId20"/>
    <p:sldLayoutId id="2147483688" r:id="rId21"/>
    <p:sldLayoutId id="2147483689" r:id="rId22"/>
    <p:sldLayoutId id="2147483690" r:id="rId23"/>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9.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 name="Google Shape;394;p52">
            <a:extLst>
              <a:ext uri="{FF2B5EF4-FFF2-40B4-BE49-F238E27FC236}">
                <a16:creationId xmlns:a16="http://schemas.microsoft.com/office/drawing/2014/main" id="{0CB046BD-49CC-4DAA-B796-371C3C05E1C3}"/>
              </a:ext>
            </a:extLst>
          </p:cNvPr>
          <p:cNvSpPr txBox="1">
            <a:spLocks/>
          </p:cNvSpPr>
          <p:nvPr/>
        </p:nvSpPr>
        <p:spPr>
          <a:xfrm>
            <a:off x="651029" y="1902041"/>
            <a:ext cx="11079332" cy="3053919"/>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2800"/>
              <a:buFont typeface="Fira Sans Extra Condensed Medium"/>
              <a:buNone/>
              <a:defRPr sz="2800" b="0" i="0" u="none" strike="noStrike" cap="none">
                <a:solidFill>
                  <a:srgbClr val="FFFFFF"/>
                </a:solidFill>
                <a:latin typeface="Fira Sans Extra Condensed Medium"/>
                <a:ea typeface="Fira Sans Extra Condensed Medium"/>
                <a:cs typeface="Fira Sans Extra Condensed Medium"/>
                <a:sym typeface="Fira Sans Extra Condensed Medium"/>
              </a:defRPr>
            </a:lvl1pPr>
            <a:lvl2pPr marR="0" lvl="1"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2pPr>
            <a:lvl3pPr marR="0" lvl="2"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3pPr>
            <a:lvl4pPr marR="0" lvl="3"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4pPr>
            <a:lvl5pPr marR="0" lvl="4"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5pPr>
            <a:lvl6pPr marR="0" lvl="5"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6pPr>
            <a:lvl7pPr marR="0" lvl="6"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7pPr>
            <a:lvl8pPr marR="0" lvl="7"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8pPr>
            <a:lvl9pPr marR="0" lvl="8"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9pPr>
          </a:lstStyle>
          <a:p>
            <a:pPr algn="ctr" rtl="1">
              <a:lnSpc>
                <a:spcPct val="150000"/>
              </a:lnSpc>
            </a:pPr>
            <a:r>
              <a:rPr lang="fa-IR" sz="4267" dirty="0">
                <a:cs typeface="B Yekan" panose="00000400000000000000" pitchFamily="2" charset="-78"/>
              </a:rPr>
              <a:t>تصویبنامه درخصوص تعیین ضریب افزایش حقوق کارکنان و بازنشستگان دولت</a:t>
            </a:r>
          </a:p>
          <a:p>
            <a:pPr algn="ctr" rtl="1"/>
            <a:endParaRPr lang="fa-IR" sz="3733" dirty="0">
              <a:cs typeface="B Yekan" panose="00000400000000000000" pitchFamily="2" charset="-78"/>
            </a:endParaRPr>
          </a:p>
          <a:p>
            <a:pPr algn="ctr" rtl="1"/>
            <a:r>
              <a:rPr lang="fa-IR" sz="3733" dirty="0">
                <a:cs typeface="B Yekan" panose="00000400000000000000" pitchFamily="2" charset="-78"/>
              </a:rPr>
              <a:t>مقایسه سال ۱۴۰۰و سال 1401</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7- برای محاسبه کسور قانونی (بیمه و بازنشستگی) مشمولین بند (۶) این تصویب‌نامه و صدور حکم بازنشستگی کارمندان مشمول بند مذکور که در سال ۱۴۰۰ بازنشسته می‌شوند، ابتدا مبلغ کاهش ناشی از اجرای بند (۶) این تصویب‌نامه به تفکیک سهم هر یک از اقلام مشمول کسور و اقلام غیرمشمول کسور مشخص گردد. سپس کسور قانونی/ مبلغ حکم بازنشستگی بر مبنای مجموع مبالغ اقلام مشمول کسور منهای مجموع مبالغ کاهش یافته از اقلام مشمول کسور تعیین گردد.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۶- برای محاسبه کسور قانونی (بیمه و بازنشستگی) مشمولین بند (۵) این تصویبنامه و صدور حکم بازنشستگی کارمندان مشمول بند مذکور که در سال ۱۴۰۱ بازنشسته می شوند، ابتدا مبلغ کاهش ناشی از اجرای بند (۵) این تصویبنامه به تفکیک سهم هر یک از اقلام مشمول کسور و اقلام غیرمشمول کسور مشخص می گردد و سپس کسور قانونی/ مبلغ حکم بازنشستگی بر مبنای مجموع مبالغ اقلام مشمول کسور منهای مجموع مبالغ کاهش یافته از اقلام مشمول کسور تعیین می شود.</a:t>
            </a:r>
            <a:endParaRPr lang="fa-IR" sz="1867" dirty="0">
              <a:highlight>
                <a:srgbClr val="FC606B"/>
              </a:highlight>
              <a:cs typeface="B Mitra" panose="00000400000000000000" pitchFamily="2" charset="-78"/>
            </a:endParaRPr>
          </a:p>
        </p:txBody>
      </p:sp>
    </p:spTree>
    <p:extLst>
      <p:ext uri="{BB962C8B-B14F-4D97-AF65-F5344CB8AC3E}">
        <p14:creationId xmlns:p14="http://schemas.microsoft.com/office/powerpoint/2010/main" val="12407244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۸- حقوق بازنشستگان، وظیفه‌بگیران و مشترکان صندوق بازنشستگی کشوری و </a:t>
            </a:r>
            <a:r>
              <a:rPr lang="fa-IR" sz="1867" dirty="0">
                <a:solidFill>
                  <a:schemeClr val="tx1"/>
                </a:solidFill>
                <a:highlight>
                  <a:srgbClr val="FC606B"/>
                </a:highlight>
                <a:cs typeface="B Mitra" panose="00000400000000000000" pitchFamily="2" charset="-78"/>
              </a:rPr>
              <a:t>سازمان تأمین اجتماعی نیروهای مسلح </a:t>
            </a:r>
            <a:r>
              <a:rPr lang="fa-IR" sz="1867" dirty="0">
                <a:solidFill>
                  <a:schemeClr val="tx1"/>
                </a:solidFill>
                <a:cs typeface="B Mitra" panose="00000400000000000000" pitchFamily="2" charset="-78"/>
              </a:rPr>
              <a:t>و سایر صندوق‌های بازنشستگی در سال ۱۴۰۰، </a:t>
            </a:r>
            <a:r>
              <a:rPr lang="fa-IR" sz="1867" dirty="0">
                <a:solidFill>
                  <a:schemeClr val="tx1"/>
                </a:solidFill>
                <a:highlight>
                  <a:srgbClr val="FC606B"/>
                </a:highlight>
                <a:cs typeface="B Mitra" panose="00000400000000000000" pitchFamily="2" charset="-78"/>
              </a:rPr>
              <a:t>بیست و پنج درصد (۲۵%) </a:t>
            </a:r>
            <a:r>
              <a:rPr lang="fa-IR" sz="1867" dirty="0">
                <a:solidFill>
                  <a:schemeClr val="tx1"/>
                </a:solidFill>
                <a:cs typeface="B Mitra" panose="00000400000000000000" pitchFamily="2" charset="-78"/>
              </a:rPr>
              <a:t>نسبت به سال ۱۳۹۹ افزایش می‌یابد مشروط به آنکه </a:t>
            </a:r>
            <a:r>
              <a:rPr lang="fa-IR" sz="1867" dirty="0">
                <a:solidFill>
                  <a:schemeClr val="tx1"/>
                </a:solidFill>
                <a:highlight>
                  <a:srgbClr val="FC606B"/>
                </a:highlight>
                <a:cs typeface="B Mitra" panose="00000400000000000000" pitchFamily="2" charset="-78"/>
              </a:rPr>
              <a:t>میزان افزایش حقوق، متناسب با سنوات خدمت قابل قبول، از بیست و پنج میلیون (۰۰۰ر۰۰۰ر۲۵) ریال تجاوز نکند. پس از اعمال افزایش مذکور، حکم حقوق بازنشستگان متناسب با سنوات خدمت قابل قبول، نباید از سی و پنج میلیون (۰۰۰ر۰۰۰ر۳۵) ریال کمتر باشد.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۷- حقوق بازنشستگان، وظیفه بگیران و مشترکان صندوق های بازنشستگی کشوری و </a:t>
            </a:r>
            <a:r>
              <a:rPr lang="fa-IR" sz="1867" dirty="0">
                <a:highlight>
                  <a:srgbClr val="FC606B"/>
                </a:highlight>
                <a:cs typeface="B Mitra" panose="00000400000000000000" pitchFamily="2" charset="-78"/>
              </a:rPr>
              <a:t>لشکری</a:t>
            </a:r>
            <a:r>
              <a:rPr lang="fa-IR" sz="1867" dirty="0">
                <a:cs typeface="B Mitra" panose="00000400000000000000" pitchFamily="2" charset="-78"/>
              </a:rPr>
              <a:t> و سایر صندوق های بازنشستگی </a:t>
            </a:r>
            <a:r>
              <a:rPr lang="fa-IR" sz="1867" dirty="0">
                <a:highlight>
                  <a:srgbClr val="FC606B"/>
                </a:highlight>
                <a:cs typeface="B Mitra" panose="00000400000000000000" pitchFamily="2" charset="-78"/>
              </a:rPr>
              <a:t>وابسته به دستگاه های اجرائی</a:t>
            </a:r>
            <a:r>
              <a:rPr lang="fa-IR" sz="1867" dirty="0">
                <a:cs typeface="B Mitra" panose="00000400000000000000" pitchFamily="2" charset="-78"/>
              </a:rPr>
              <a:t>، </a:t>
            </a:r>
            <a:r>
              <a:rPr lang="fa-IR" sz="1867" dirty="0">
                <a:highlight>
                  <a:srgbClr val="FC606B"/>
                </a:highlight>
                <a:cs typeface="B Mitra" panose="00000400000000000000" pitchFamily="2" charset="-78"/>
              </a:rPr>
              <a:t>ده درصد (۱۰%) </a:t>
            </a:r>
            <a:r>
              <a:rPr lang="fa-IR" sz="1867" dirty="0">
                <a:cs typeface="B Mitra" panose="00000400000000000000" pitchFamily="2" charset="-78"/>
              </a:rPr>
              <a:t>نسبت به سال ۱۴۰۰ افزایش می یابد به نحوی که </a:t>
            </a:r>
            <a:r>
              <a:rPr lang="fa-IR" sz="1867" dirty="0">
                <a:highlight>
                  <a:srgbClr val="FC606B"/>
                </a:highlight>
                <a:cs typeface="B Mitra" panose="00000400000000000000" pitchFamily="2" charset="-78"/>
              </a:rPr>
              <a:t>پس از اعمال این افزایش، حکم حقوق بازنشستگان، وظیفه بگیران و مشترکان صندوق های بازنشستگی مذکور، متناسب با سنوات خدمت قابل قبول، نباید از پنجاه میلیون (۵۰.۰۰۰.۰۰۰) ریال کمتر باشد.</a:t>
            </a:r>
          </a:p>
        </p:txBody>
      </p:sp>
    </p:spTree>
    <p:extLst>
      <p:ext uri="{BB962C8B-B14F-4D97-AF65-F5344CB8AC3E}">
        <p14:creationId xmlns:p14="http://schemas.microsoft.com/office/powerpoint/2010/main" val="30302691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۸- با استناد به جزء (۳) بند (الف) تبصره (۱۲) قانون بودجه سال ۱۴۰۱، در سال ۱۴۰۱ صدور هر گونه مجوز جدید برای افزایش حقوق و مزایای مستمر و فوق‌العاده‌ها و نظایر آن توسط مراجع ذی‌ربط از جمله هیأت‌های امناء، مجامع عمومی شرکتها و مؤسسات غیر خصوصی (باستناد اختیار مندرج در قانون تجارت)، شورای حقوق و دستمزد موضوع ماده (۷۴) قانون مدیریت خدمات کشوری و هیئت وزیران تحت هر عنوان و از محل هر نوع اعتبار، خارج از افزایش‌های فوق‌الذکر ممنوع است.</a:t>
            </a:r>
          </a:p>
          <a:p>
            <a:pPr marL="118530" indent="84665" algn="justLow" rtl="1">
              <a:lnSpc>
                <a:spcPct val="150000"/>
              </a:lnSpc>
            </a:pPr>
            <a:r>
              <a:rPr lang="fa-IR" sz="1867" dirty="0">
                <a:cs typeface="B Mitra" panose="00000400000000000000" pitchFamily="2" charset="-78"/>
              </a:rPr>
              <a:t>تبصره- مجوزهای جدید مندرج در قانون بودجه سال ۱۴۰۱ کل کشور از شمول این بند مستثنی هستند.</a:t>
            </a:r>
          </a:p>
        </p:txBody>
      </p:sp>
    </p:spTree>
    <p:extLst>
      <p:ext uri="{BB962C8B-B14F-4D97-AF65-F5344CB8AC3E}">
        <p14:creationId xmlns:p14="http://schemas.microsoft.com/office/powerpoint/2010/main" val="14679363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35194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733" dirty="0">
                <a:cs typeface="B Mitra" panose="00000400000000000000" pitchFamily="2" charset="-78"/>
              </a:rPr>
              <a:t>۹- سقف خالص پرداختی متوسط سالانه از محل حقوق و مزایای مستمر و غیرمستمر و سایر پرداختی ها (مجموع ناخالص حقوق و مزایای مستمر و غیر مستمر و سایر پرداختی ها پس از کسر کسورات بازنشستگی، بییمه بازنشستگی، بیمه خدمات درمانتی اصلی و تبعه درجه یک و مالیات) از هر محل و تحت هر عنوان در سال ۱۴۰۱ به گروه های مختلف حقوق بگیر در دستگاه های اجرائی موضوع ماده (۲۹) قانون برنامه ششم توسعه و همچنین نیروهای مسلح، وزارت اطلاعات و سازمان انرژی اتمی از قبیل کارکنان کشوری و لشکری، اعضای هیأت علمی دانشگاه ها و مؤسسات آموزش عالی و پژوهشی و قضات در کلیه مناطق کشور سیصد و نود و دو میلیون (392،000،000) ریال است. پرداخت مازاد بر این مبلغ در هر ماه تحت هر عنوان و از محل هر نوع اعتبار به کارکنان کشوری و لشکری اعم از کارمندان، اعضای هیأت علمی، قضات و بازنشستگان در وزارتخانه ها و شرکت های دولتی و همچنین شرکت ها و مؤسساتی که مدیران آن به هر طریق توسط دولت و یا نهادهای عمومی منصوب می شوند، ممنوع است.</a:t>
            </a:r>
          </a:p>
        </p:txBody>
      </p:sp>
    </p:spTree>
    <p:extLst>
      <p:ext uri="{BB962C8B-B14F-4D97-AF65-F5344CB8AC3E}">
        <p14:creationId xmlns:p14="http://schemas.microsoft.com/office/powerpoint/2010/main" val="875444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بند 9</a:t>
            </a:r>
          </a:p>
          <a:p>
            <a:pPr marL="118530" indent="84665" algn="justLow" rtl="1">
              <a:lnSpc>
                <a:spcPct val="150000"/>
              </a:lnSpc>
            </a:pPr>
            <a:r>
              <a:rPr lang="fa-IR" sz="1867" dirty="0">
                <a:cs typeface="B Mitra" panose="00000400000000000000" pitchFamily="2" charset="-78"/>
              </a:rPr>
              <a:t>تبصره ۱- کارانه گروه پزشکی، فوق العاده خاص پزشکان شاغل در سازمان پزشکی قانونی کشور، حق التحقیق، پایان نامه ها و رساله ها و حق التدریسی اعضای هیأت علمی و عیدی پایان سال از حکم این بند مستثنی است.</a:t>
            </a:r>
          </a:p>
          <a:p>
            <a:pPr marL="118530" indent="84665" algn="justLow" rtl="1">
              <a:lnSpc>
                <a:spcPct val="150000"/>
              </a:lnSpc>
            </a:pPr>
            <a:r>
              <a:rPr lang="fa-IR" sz="1867" dirty="0">
                <a:cs typeface="B Mitra" panose="00000400000000000000" pitchFamily="2" charset="-78"/>
              </a:rPr>
              <a:t>تبصره ۲- سقف پرداختی به کارکنان مستقر در سکوهای عملیاتی شرکت نفت بر اساس مصوبه شورای حقوق و دستمزد تعیین می گردد.</a:t>
            </a:r>
          </a:p>
          <a:p>
            <a:pPr marL="118530" indent="84665" algn="justLow" rtl="1">
              <a:lnSpc>
                <a:spcPct val="150000"/>
              </a:lnSpc>
            </a:pPr>
            <a:r>
              <a:rPr lang="fa-IR" sz="1867" dirty="0">
                <a:cs typeface="B Mitra" panose="00000400000000000000" pitchFamily="2" charset="-78"/>
              </a:rPr>
              <a:t>تبصره ۳- سقف پرداختی در موارد خاص به پیشنهاد شورای حقوق و دستمزد و تصویب هیات وزیران افزایش می یابد.</a:t>
            </a:r>
          </a:p>
        </p:txBody>
      </p:sp>
    </p:spTree>
    <p:extLst>
      <p:ext uri="{BB962C8B-B14F-4D97-AF65-F5344CB8AC3E}">
        <p14:creationId xmlns:p14="http://schemas.microsoft.com/office/powerpoint/2010/main" val="39820492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۱۰- در اجرای جزء (۱۲) بند (الف) تبصره (۱۲) قانون بودجه سال ۱۴۰۱ کل کشور و بند (پ) ماده (۱۵) قانون حمایت از خانواده و جوانی جمعیت -مصوب ۱۴۰۰- امتیاز کمک هزینه عائله مندی مزدوجین جدید و حق اولاد فرزندان متولد سال ۱۴۰۱ به ترتیب </a:t>
            </a:r>
            <a:r>
              <a:rPr lang="fa-IR" sz="1867" dirty="0">
                <a:solidFill>
                  <a:schemeClr val="accent6">
                    <a:lumMod val="60000"/>
                    <a:lumOff val="40000"/>
                  </a:schemeClr>
                </a:solidFill>
                <a:cs typeface="B Mitra" panose="00000400000000000000" pitchFamily="2" charset="-78"/>
              </a:rPr>
              <a:t>دو و سه برابر </a:t>
            </a:r>
            <a:r>
              <a:rPr lang="fa-IR" sz="1867" dirty="0">
                <a:cs typeface="B Mitra" panose="00000400000000000000" pitchFamily="2" charset="-78"/>
              </a:rPr>
              <a:t>می‌گردد.</a:t>
            </a:r>
          </a:p>
        </p:txBody>
      </p:sp>
    </p:spTree>
    <p:extLst>
      <p:ext uri="{BB962C8B-B14F-4D97-AF65-F5344CB8AC3E}">
        <p14:creationId xmlns:p14="http://schemas.microsoft.com/office/powerpoint/2010/main" val="41774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387460"/>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۱۱- در اجرای بند (و) تبصره (۱۲) قانون بودجه سال ۱۴۰۱ کل کشور ضرایب فوق العاده های ‌حقوق اعضای هیأت علمی دانشگاهها، مراکز و مؤسسات آموزش‌عالی و پژوهشی وابسته به وزارت علوم تحقیقات و فناوری و همچنین دانشگاهها مراکز و مؤسسات آموزش‌عالی و پژوهشی وابسته به سایر دستگاههای اجرائی و دانشگاههای فرهنگیان و تربیت دبیر شهید رجایی که مجوز آنها از سوی شورای عالی انقلاب فرهنگی یا شورای گسترش وزارت علوم، تحقیقات و فناوری صادر شده و اعضای هیأت علمی آنها از طریق مرکز جذب هیأت علمی وزارت علوم تحقیقات و فناوری به کار گرفته شده‌اند با حقوق اعضای هیأت علمی غیر بالینی دانشگاههای وابسته به وزارت بهداشت درمان و آموزش پزشکی با پیشنهاد مشترک سازمان برنامه و بودجه کشور، وزارت علوم، تحقیقات و فناوری و وزارت بهداشت، درمان و آموزش پزشکی به شرح جداول پیوست که تأییدشده به مهر دفتر هیئت دولت است، اعمال خواهد شد.</a:t>
            </a:r>
          </a:p>
        </p:txBody>
      </p:sp>
    </p:spTree>
    <p:extLst>
      <p:ext uri="{BB962C8B-B14F-4D97-AF65-F5344CB8AC3E}">
        <p14:creationId xmlns:p14="http://schemas.microsoft.com/office/powerpoint/2010/main" val="42109670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937655"/>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733" dirty="0">
                <a:cs typeface="B Mitra" panose="00000400000000000000" pitchFamily="2" charset="-78"/>
              </a:rPr>
              <a:t>بند 11</a:t>
            </a:r>
          </a:p>
          <a:p>
            <a:pPr marL="118530" indent="84665" algn="justLow" rtl="1">
              <a:lnSpc>
                <a:spcPct val="150000"/>
              </a:lnSpc>
            </a:pPr>
            <a:r>
              <a:rPr lang="fa-IR" sz="1733" dirty="0">
                <a:cs typeface="B Mitra" panose="00000400000000000000" pitchFamily="2" charset="-78"/>
              </a:rPr>
              <a:t>تبصره ۱- اعتبار موضوع این بند در سقف اعتبارات مصوب و تخصیص یافته هزینه ای (عمومی و اختصاصی) دستگاه اجرایی مربوطه در قانون بودجه سال ۱۴۰۱ کل کشور خواهد بود و اعتبار مجزایی بابت این موضوع در هیچ ردیفی در قانون بودجه سال ۱۴۰۱ کل کشور پیش بینی نشده است.</a:t>
            </a:r>
          </a:p>
          <a:p>
            <a:pPr marL="118530" indent="84665" algn="justLow" rtl="1">
              <a:lnSpc>
                <a:spcPct val="150000"/>
              </a:lnSpc>
            </a:pPr>
            <a:r>
              <a:rPr lang="fa-IR" sz="1733" dirty="0">
                <a:cs typeface="B Mitra" panose="00000400000000000000" pitchFamily="2" charset="-78"/>
              </a:rPr>
              <a:t>تبصره ۲- در صورت عدم انطباق نظام پرداخت اعضای هیئت علمی تمام وقت سایر دستگاه های اجرایی مشمول بند (و) تبصره (۱۲) قانون بودجه سال ۱۴۰۱ کل کشور، مقادیر معادل در سقف ضرایب اعمال شده در این بند، مورد اقدام قرار می‌گیرد.</a:t>
            </a:r>
          </a:p>
          <a:p>
            <a:pPr marL="118530" indent="84665" algn="justLow" rtl="1">
              <a:lnSpc>
                <a:spcPct val="150000"/>
              </a:lnSpc>
            </a:pPr>
            <a:r>
              <a:rPr lang="fa-IR" sz="1733" dirty="0">
                <a:cs typeface="B Mitra" panose="00000400000000000000" pitchFamily="2" charset="-78"/>
              </a:rPr>
              <a:t>تبصره ۳- در صورت کاهش مبلغ حکم کارگزینی در سال جاری، پس از اجرای این بند برای اعضای هیئت علمی دستگاه های اجرایی (غیروابسته به وزارتخانه‌های علوم، تحقیقات و فناوری و بهداشت، درمان و آموزش پزشکی)، میزان کاهش مذکور با تأیید سازمان اداری و استخدامی کشور، مشمول تفاوت تطبیق موضوع این بند است. مابه التفاوت مذکور با افزایش های بعدی در حکم کارگزینی عضو هیئت علمی، مستهلک خواهد شد.</a:t>
            </a:r>
          </a:p>
        </p:txBody>
      </p:sp>
    </p:spTree>
    <p:extLst>
      <p:ext uri="{BB962C8B-B14F-4D97-AF65-F5344CB8AC3E}">
        <p14:creationId xmlns:p14="http://schemas.microsoft.com/office/powerpoint/2010/main" val="17495893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937655"/>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733" dirty="0">
                <a:cs typeface="B Mitra" panose="00000400000000000000" pitchFamily="2" charset="-78"/>
              </a:rPr>
              <a:t>بند 11</a:t>
            </a:r>
          </a:p>
          <a:p>
            <a:pPr marL="118530" indent="84665" algn="justLow" rtl="1">
              <a:lnSpc>
                <a:spcPct val="150000"/>
              </a:lnSpc>
            </a:pPr>
            <a:r>
              <a:rPr lang="fa-IR" sz="1733" dirty="0">
                <a:cs typeface="B Mitra" panose="00000400000000000000" pitchFamily="2" charset="-78"/>
              </a:rPr>
              <a:t>تبصره ۴- رعایت الزامات مذکور در جزء (۴) بند (الف) و همچنین بند (و) تبصره (۱۲) قانون بودجه سال ۱۴۰۱ کل کشور، بر عهده بالاترین مقام دستگاه اجرایی اصلی و تابع و ذی حساب/ مدیر مالی دستگاه محل خدمت عضوی هیئت علمی می‌باشد.</a:t>
            </a:r>
          </a:p>
          <a:p>
            <a:pPr marL="118530" indent="84665" algn="justLow" rtl="1">
              <a:lnSpc>
                <a:spcPct val="150000"/>
              </a:lnSpc>
            </a:pPr>
            <a:r>
              <a:rPr lang="fa-IR" sz="1733" dirty="0">
                <a:cs typeface="B Mitra" panose="00000400000000000000" pitchFamily="2" charset="-78"/>
              </a:rPr>
              <a:t>تبصره ۵- اعضای هیأت علمی بالینی (تمام وقت جغرافیایی) وزارت بهداشت، درمان و آموزش پزشکی آن دسته از اعضای هیات علمی هستند که علی رغم داشتن اختیار تأسیس مطب (موضوع بند (ب) ماده (۷۴) قانون برنامه پنجساله ششم توسعه اقتصادی، اجتماعی و فرهنگی جمهوری اسلامی ایران)، به صورت تمام وقت جغرافیایی در محل خدمت مربوط (یعنی (۵۴) ساعت در هفته) اشتغال دارند و از فعالیت های انتفاعی و از جمله تأسیس مطب محروم می باشند. مصادیق اعضای هیأت علمی غیر بالینی وزارت بهداشت، درمان و آموزش پزشکی بر اساس فهرست رشته های تحصیلی دایر در وزارت علوم، تحقیقات و فناوری و مشروط به عدم امکان تاسیس مطب پزشکی توسط عضو هیأت علمی شاغل در دانشگاه ها و بخش های پزشکی می باشد.</a:t>
            </a:r>
          </a:p>
        </p:txBody>
      </p:sp>
    </p:spTree>
    <p:extLst>
      <p:ext uri="{BB962C8B-B14F-4D97-AF65-F5344CB8AC3E}">
        <p14:creationId xmlns:p14="http://schemas.microsoft.com/office/powerpoint/2010/main" val="37817599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257252"/>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733" dirty="0">
                <a:cs typeface="B Mitra" panose="00000400000000000000" pitchFamily="2" charset="-78"/>
              </a:rPr>
              <a:t>بند 11</a:t>
            </a:r>
          </a:p>
          <a:p>
            <a:pPr marL="118530" indent="84665" algn="justLow" rtl="1">
              <a:lnSpc>
                <a:spcPct val="150000"/>
              </a:lnSpc>
            </a:pPr>
            <a:r>
              <a:rPr lang="fa-IR" sz="1733" dirty="0">
                <a:cs typeface="B Mitra" panose="00000400000000000000" pitchFamily="2" charset="-78"/>
              </a:rPr>
              <a:t>تبصره ۶- میزان ضرایب فوق العاده های جذب و مخصوص برای اعضای هیئت علمی بالینی تمام وقت جغرافیایی (۱/۶) اعمال می گردد و برای اعضای هیئت علمی غیرگروه پزشکی (غیربالینی) تمام وقت بر اساس جداول پیوست موضوع این بند، با ضریب (۱) از تاریخ ۱/۱/۱۴۰۱ برابر ضریب مصوب این بند می‌باشد.</a:t>
            </a:r>
          </a:p>
          <a:p>
            <a:pPr marL="118530" indent="84665" algn="justLow" rtl="1">
              <a:lnSpc>
                <a:spcPct val="150000"/>
              </a:lnSpc>
            </a:pPr>
            <a:r>
              <a:rPr lang="fa-IR" sz="1733" dirty="0">
                <a:cs typeface="B Mitra" panose="00000400000000000000" pitchFamily="2" charset="-78"/>
              </a:rPr>
              <a:t>تبصره ۷- همسان سازی حقوق اعضای هیئت علمی دانشگاه ها، مراکز و مؤسسات آموزش عالی و پژوهشی وابسته به دستگاه های اجرایی که شناسه (کد) کارمندی در سامانه کارمندایران ندارند، مشروط به صدور شناسه (کد) کارمندی از سوی سازمان اداری و استخدامی کشور خواهد بود.</a:t>
            </a:r>
          </a:p>
        </p:txBody>
      </p:sp>
    </p:spTree>
    <p:extLst>
      <p:ext uri="{BB962C8B-B14F-4D97-AF65-F5344CB8AC3E}">
        <p14:creationId xmlns:p14="http://schemas.microsoft.com/office/powerpoint/2010/main" val="8806303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هيئت وزيران در جلسه 1400/1/25 به پیشنهاد مشترک سازمان‌های برنامه و بودجه کشور و اداری و استخدامی کشور و به استناد اصل یکصد و سی و هشتم قانون اساسی جمهوری اسلامی ایران، ماده (۷۶) قانون مدیریت خدمات کشوری – مصوب ۱۳۸۶ – و بند (پ) ماده (۲۸) قانون برنامه پنجساله ششم توسعه اقتصادی، اجتماعی و فرهنگی جمهوری اسلامی ایران – مصوب ۱۳۹۵ – و </a:t>
            </a:r>
            <a:r>
              <a:rPr lang="fa-IR" sz="1867" dirty="0">
                <a:solidFill>
                  <a:schemeClr val="tx1"/>
                </a:solidFill>
                <a:highlight>
                  <a:srgbClr val="FC606B"/>
                </a:highlight>
                <a:cs typeface="B Mitra" panose="00000400000000000000" pitchFamily="2" charset="-78"/>
              </a:rPr>
              <a:t>جزء‌های (۱)، (۲) و (۳) بند (الف) تبصره (۱۲) </a:t>
            </a:r>
            <a:r>
              <a:rPr lang="fa-IR" sz="1867" dirty="0">
                <a:solidFill>
                  <a:schemeClr val="tx1"/>
                </a:solidFill>
                <a:cs typeface="B Mitra" panose="00000400000000000000" pitchFamily="2" charset="-78"/>
              </a:rPr>
              <a:t>ماده واحده قانون بودجه سال ۱۴۰۰ کل کشور تصویب کرد:</a:t>
            </a:r>
            <a:endParaRPr lang="fa-IR" sz="2133" dirty="0">
              <a:solidFill>
                <a:schemeClr val="tx1"/>
              </a:solidFill>
              <a:cs typeface="B Mitra" panose="00000400000000000000" pitchFamily="2" charset="-78"/>
            </a:endParaRP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41339"/>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هیئت وزیران در جلسه 1401/2/11 به پیشنهاد مشترک سازمان‌های برنامه و بودجه کشور و اداری و استخدامی کشور و به استناد اصل یکصد و سی و هشتم قانون اساسی جمهوری اسلامی ایران، ماده (۷۶) قانون مدیریت خدمات کشوری -مصوب ۱۳۸۶- و بند (پ) ماده (۲۸) قانون برنامه ششم توسعه اقتصادی، اجتماعی و فرهنگی جمهوری اسلامی ایران -مصوب ۱۳۹۵- و </a:t>
            </a:r>
            <a:r>
              <a:rPr lang="fa-IR" sz="1867" dirty="0">
                <a:highlight>
                  <a:srgbClr val="FC606B"/>
                </a:highlight>
                <a:cs typeface="B Mitra" panose="00000400000000000000" pitchFamily="2" charset="-78"/>
              </a:rPr>
              <a:t>جزءهای (۱)، (۲)، (۴)، (۶)، (۸) و (۱۲) بند (الف) و بند (و) تبصره (۱۲) و بند (ی) تبصره (۱۹)</a:t>
            </a:r>
            <a:r>
              <a:rPr lang="fa-IR" sz="1867" dirty="0">
                <a:cs typeface="B Mitra" panose="00000400000000000000" pitchFamily="2" charset="-78"/>
              </a:rPr>
              <a:t> ماده واحده قانون بودجه سال ۱۴۰۱ کل کشور تصویب کرد:</a:t>
            </a:r>
            <a:endParaRPr lang="fa-IR" sz="1867" dirty="0">
              <a:highlight>
                <a:srgbClr val="000080"/>
              </a:highlight>
              <a:cs typeface="B Mitra" panose="00000400000000000000" pitchFamily="2" charset="-78"/>
            </a:endParaRPr>
          </a:p>
        </p:txBody>
      </p:sp>
    </p:spTree>
    <p:extLst>
      <p:ext uri="{BB962C8B-B14F-4D97-AF65-F5344CB8AC3E}">
        <p14:creationId xmlns:p14="http://schemas.microsoft.com/office/powerpoint/2010/main" val="36034339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29501"/>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۱۲- در اجرای بند (ی) تبصره (۱۹) قانون بودجه سال ۱۴۰۱ کل کشور، سازمان های اداری و استخدامی و برنامه و بودجه کشور مکلفند ضرایط فوق العاده مناطق کمتر توسعه یافه، موضوع بند (۱) ماده (۶۸) قانون مدیریت خدمات کشوری را بر اساس فهرست مناطق کمتر توسعه یافته که با همکاری سازمان برنامه و بودجه کشور و وزارت کشور و معاون توسعه روستایی و مناطق محروم نهاد ریاست جمهوری به روز رسانی می گردد و محدوده مناطق عملیاتی دفاع مقدس که توسط ستاد کل نیروهای مسلح، موضوع بند (الف) ماده (۱۱۲) قانون برنامه پنجساله ششم توسعه اقتصادی، اجتماعی و فرهنگی جمهوری اسلامی ایران اعلام می گردد، تا دو ماه پس از ابلاغ این تصویبنامه، بازبینی، تعدیل و ابلاغ نمایند. ملاک هر گونه پرداخت فوق العاده های مذکور، از تاریخ ابلاغ، دستورالعمل ابلاغی سازمان برنامه و بودجه کشور خواهد بود.</a:t>
            </a:r>
          </a:p>
        </p:txBody>
      </p:sp>
    </p:spTree>
    <p:extLst>
      <p:ext uri="{BB962C8B-B14F-4D97-AF65-F5344CB8AC3E}">
        <p14:creationId xmlns:p14="http://schemas.microsoft.com/office/powerpoint/2010/main" val="8139147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349"/>
        <p:cNvGrpSpPr/>
        <p:nvPr/>
      </p:nvGrpSpPr>
      <p:grpSpPr>
        <a:xfrm>
          <a:off x="0" y="0"/>
          <a:ext cx="0" cy="0"/>
          <a:chOff x="0" y="0"/>
          <a:chExt cx="0" cy="0"/>
        </a:xfrm>
      </p:grpSpPr>
      <p:sp>
        <p:nvSpPr>
          <p:cNvPr id="3" name="Google Shape;394;p52">
            <a:extLst>
              <a:ext uri="{FF2B5EF4-FFF2-40B4-BE49-F238E27FC236}">
                <a16:creationId xmlns:a16="http://schemas.microsoft.com/office/drawing/2014/main" id="{0CF6452A-D1AE-4CD0-95FD-CA33303686A9}"/>
              </a:ext>
            </a:extLst>
          </p:cNvPr>
          <p:cNvSpPr txBox="1">
            <a:spLocks/>
          </p:cNvSpPr>
          <p:nvPr/>
        </p:nvSpPr>
        <p:spPr>
          <a:xfrm>
            <a:off x="556334" y="2622832"/>
            <a:ext cx="11079332" cy="1612337"/>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6000"/>
              <a:buFont typeface="Fira Sans Extra Condensed Medium"/>
              <a:buNone/>
              <a:defRPr sz="6000" b="0" i="0" u="none" strike="noStrike" cap="none">
                <a:solidFill>
                  <a:srgbClr val="FFFFFF"/>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2pPr>
            <a:lvl3pPr marR="0" lvl="2"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3pPr>
            <a:lvl4pPr marR="0" lvl="3"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4pPr>
            <a:lvl5pPr marR="0" lvl="4"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5pPr>
            <a:lvl6pPr marR="0" lvl="5"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6pPr>
            <a:lvl7pPr marR="0" lvl="6"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7pPr>
            <a:lvl8pPr marR="0" lvl="7"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8pPr>
            <a:lvl9pPr marR="0" lvl="8"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9pPr>
          </a:lstStyle>
          <a:p>
            <a:pPr algn="ctr" rtl="1"/>
            <a:r>
              <a:rPr lang="fa-IR" sz="5333" dirty="0">
                <a:cs typeface="B Yekan" panose="00000400000000000000" pitchFamily="2" charset="-78"/>
              </a:rPr>
              <a:t>والسلام</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28"/>
        <p:cNvGrpSpPr/>
        <p:nvPr/>
      </p:nvGrpSpPr>
      <p:grpSpPr>
        <a:xfrm>
          <a:off x="0" y="0"/>
          <a:ext cx="0" cy="0"/>
          <a:chOff x="0" y="0"/>
          <a:chExt cx="0" cy="0"/>
        </a:xfrm>
      </p:grpSpPr>
      <p:sp>
        <p:nvSpPr>
          <p:cNvPr id="4" name="Google Shape;394;p52">
            <a:extLst>
              <a:ext uri="{FF2B5EF4-FFF2-40B4-BE49-F238E27FC236}">
                <a16:creationId xmlns:a16="http://schemas.microsoft.com/office/drawing/2014/main" id="{0CB046BD-49CC-4DAA-B796-371C3C05E1C3}"/>
              </a:ext>
            </a:extLst>
          </p:cNvPr>
          <p:cNvSpPr txBox="1">
            <a:spLocks/>
          </p:cNvSpPr>
          <p:nvPr/>
        </p:nvSpPr>
        <p:spPr>
          <a:xfrm>
            <a:off x="651029" y="1902041"/>
            <a:ext cx="11079332" cy="3053919"/>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2800"/>
              <a:buFont typeface="Fira Sans Extra Condensed Medium"/>
              <a:buNone/>
              <a:defRPr sz="2800" b="0" i="0" u="none" strike="noStrike" cap="none">
                <a:solidFill>
                  <a:srgbClr val="FFFFFF"/>
                </a:solidFill>
                <a:latin typeface="Fira Sans Extra Condensed Medium"/>
                <a:ea typeface="Fira Sans Extra Condensed Medium"/>
                <a:cs typeface="Fira Sans Extra Condensed Medium"/>
                <a:sym typeface="Fira Sans Extra Condensed Medium"/>
              </a:defRPr>
            </a:lvl1pPr>
            <a:lvl2pPr marR="0" lvl="1"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2pPr>
            <a:lvl3pPr marR="0" lvl="2"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3pPr>
            <a:lvl4pPr marR="0" lvl="3"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4pPr>
            <a:lvl5pPr marR="0" lvl="4"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5pPr>
            <a:lvl6pPr marR="0" lvl="5"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6pPr>
            <a:lvl7pPr marR="0" lvl="6"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7pPr>
            <a:lvl8pPr marR="0" lvl="7"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8pPr>
            <a:lvl9pPr marR="0" lvl="8" algn="r" rtl="0">
              <a:lnSpc>
                <a:spcPct val="100000"/>
              </a:lnSpc>
              <a:spcBef>
                <a:spcPts val="0"/>
              </a:spcBef>
              <a:spcAft>
                <a:spcPts val="0"/>
              </a:spcAft>
              <a:buClr>
                <a:srgbClr val="FFFFFF"/>
              </a:buClr>
              <a:buSzPts val="2800"/>
              <a:buFont typeface="Squada One"/>
              <a:buNone/>
              <a:defRPr sz="2800" b="0" i="0" u="none" strike="noStrike" cap="none">
                <a:solidFill>
                  <a:srgbClr val="FFFFFF"/>
                </a:solidFill>
                <a:latin typeface="Squada One"/>
                <a:ea typeface="Squada One"/>
                <a:cs typeface="Squada One"/>
                <a:sym typeface="Squada One"/>
              </a:defRPr>
            </a:lvl9pPr>
          </a:lstStyle>
          <a:p>
            <a:pPr algn="ctr" defTabSz="1219170" rtl="1">
              <a:lnSpc>
                <a:spcPct val="150000"/>
              </a:lnSpc>
            </a:pPr>
            <a:r>
              <a:rPr lang="fa-IR" sz="4267" kern="0" dirty="0">
                <a:cs typeface="B Yekan" panose="00000400000000000000" pitchFamily="2" charset="-78"/>
              </a:rPr>
              <a:t>تصویبنامه درخصوص تعیین ضریب افزایش حقوق کارکنان و بازنشستگان دولت</a:t>
            </a:r>
          </a:p>
          <a:p>
            <a:pPr algn="ctr" defTabSz="1219170" rtl="1"/>
            <a:endParaRPr lang="fa-IR" sz="3733" kern="0" dirty="0">
              <a:cs typeface="B Yekan" panose="00000400000000000000" pitchFamily="2" charset="-78"/>
            </a:endParaRPr>
          </a:p>
          <a:p>
            <a:pPr algn="ctr" defTabSz="1219170" rtl="1"/>
            <a:r>
              <a:rPr lang="fa-IR" sz="3733" kern="0" dirty="0">
                <a:cs typeface="B Yekan" panose="00000400000000000000" pitchFamily="2" charset="-78"/>
              </a:rPr>
              <a:t>مقایسه سال ۱۴۰۰و سال 1401</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هيئت وزيران در جلسه 1400/1/25 به پیشنهاد مشترک سازمان‌های برنامه و بودجه کشور و اداری و استخدامی کشور و به استناد اصل یکصد و سی و هشتم قانون اساسی جمهوری اسلامی ایران، ماده (۷۶) قانون مدیریت خدمات کشوری – مصوب ۱۳۸۶ – و بند (پ) ماده (۲۸) قانون برنامه پنجساله ششم توسعه اقتصادی، اجتماعی و فرهنگی جمهوری اسلامی ایران – مصوب ۱۳۹۵ – و </a:t>
            </a:r>
            <a:r>
              <a:rPr lang="fa-IR" sz="1867" dirty="0">
                <a:solidFill>
                  <a:schemeClr val="tx1"/>
                </a:solidFill>
                <a:highlight>
                  <a:srgbClr val="FC606B"/>
                </a:highlight>
                <a:cs typeface="B Mitra" panose="00000400000000000000" pitchFamily="2" charset="-78"/>
              </a:rPr>
              <a:t>جزء‌های (۱)، (۲) و (۳) بند (الف) تبصره (۱۲) </a:t>
            </a:r>
            <a:r>
              <a:rPr lang="fa-IR" sz="1867" dirty="0">
                <a:solidFill>
                  <a:schemeClr val="tx1"/>
                </a:solidFill>
                <a:cs typeface="B Mitra" panose="00000400000000000000" pitchFamily="2" charset="-78"/>
              </a:rPr>
              <a:t>ماده واحده قانون بودجه سال ۱۴۰۰ کل کشور تصویب کرد:</a:t>
            </a:r>
            <a:endParaRPr lang="fa-IR" sz="2133" dirty="0">
              <a:solidFill>
                <a:schemeClr val="tx1"/>
              </a:solidFill>
              <a:cs typeface="B Mitra" panose="00000400000000000000" pitchFamily="2" charset="-78"/>
            </a:endParaRP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41339"/>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هیئت وزیران در جلسه 1401/2/11 به پیشنهاد مشترک سازمان‌های برنامه و بودجه کشور و اداری و استخدامی کشور و به استناد اصل یکصد و سی و هشتم قانون اساسی جمهوری اسلامی ایران، ماده (۷۶) قانون مدیریت خدمات کشوری -مصوب ۱۳۸۶- و بند (پ) ماده (۲۸) قانون برنامه ششم توسعه اقتصادی، اجتماعی و فرهنگی جمهوری اسلامی ایران -مصوب ۱۳۹۵- و </a:t>
            </a:r>
            <a:r>
              <a:rPr lang="fa-IR" sz="1867" kern="0" dirty="0">
                <a:highlight>
                  <a:srgbClr val="FC606B"/>
                </a:highlight>
                <a:cs typeface="B Mitra" panose="00000400000000000000" pitchFamily="2" charset="-78"/>
              </a:rPr>
              <a:t>جزءهای (۱)، (۲)، (۴)، (۶)، (۸) و (۱۲) بند (الف) و بند (و) تبصره (۱۲) و بند (ی) تبصره (۱۹)</a:t>
            </a:r>
            <a:r>
              <a:rPr lang="fa-IR" sz="1867" kern="0" dirty="0">
                <a:cs typeface="B Mitra" panose="00000400000000000000" pitchFamily="2" charset="-78"/>
              </a:rPr>
              <a:t> ماده واحده قانون بودجه سال ۱۴۰۱ کل کشور تصویب کرد:</a:t>
            </a:r>
            <a:endParaRPr lang="fa-IR" sz="1867" kern="0" dirty="0">
              <a:highlight>
                <a:srgbClr val="000080"/>
              </a:highlight>
              <a:cs typeface="B Mitra" panose="00000400000000000000" pitchFamily="2" charset="-78"/>
            </a:endParaRPr>
          </a:p>
        </p:txBody>
      </p:sp>
    </p:spTree>
    <p:extLst>
      <p:ext uri="{BB962C8B-B14F-4D97-AF65-F5344CB8AC3E}">
        <p14:creationId xmlns:p14="http://schemas.microsoft.com/office/powerpoint/2010/main" val="18000351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۱- ضریب حقوق اعضای هیئت علمی دانشگاه‌ها و مؤسسات آموزش‌عالی و قضات به میزان </a:t>
            </a:r>
            <a:r>
              <a:rPr lang="fa-IR" sz="1867" dirty="0">
                <a:solidFill>
                  <a:schemeClr val="tx1"/>
                </a:solidFill>
                <a:highlight>
                  <a:srgbClr val="FC606B"/>
                </a:highlight>
                <a:cs typeface="B Mitra" panose="00000400000000000000" pitchFamily="2" charset="-78"/>
              </a:rPr>
              <a:t>چهل و سه هزار و چهارصد و سیزده (۴۱۳ر۴۳) ریال </a:t>
            </a:r>
            <a:r>
              <a:rPr lang="fa-IR" sz="1867" dirty="0">
                <a:solidFill>
                  <a:schemeClr val="tx1"/>
                </a:solidFill>
                <a:cs typeface="B Mitra" panose="00000400000000000000" pitchFamily="2" charset="-78"/>
              </a:rPr>
              <a:t>تعیین می‌شود.</a:t>
            </a:r>
            <a:endParaRPr lang="fa-IR" sz="2133" dirty="0">
              <a:solidFill>
                <a:schemeClr val="tx1"/>
              </a:solidFill>
              <a:cs typeface="B Mitra" panose="00000400000000000000" pitchFamily="2" charset="-78"/>
            </a:endParaRP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41339"/>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۱- ضریب حقوق اعضای هیئت علمی دانشگاه‌ها و مؤسسات آموزش عالی و قضات به میزان </a:t>
            </a:r>
            <a:r>
              <a:rPr lang="fa-IR" sz="1867" kern="0" dirty="0">
                <a:highlight>
                  <a:srgbClr val="FC606B"/>
                </a:highlight>
                <a:cs typeface="B Mitra" panose="00000400000000000000" pitchFamily="2" charset="-78"/>
              </a:rPr>
              <a:t>چهل و هفت هزار و هفت صد و پنجاه و چهار (۴۷,۷۵۴) ریال </a:t>
            </a:r>
            <a:r>
              <a:rPr lang="fa-IR" sz="1867" kern="0" dirty="0">
                <a:cs typeface="B Mitra" panose="00000400000000000000" pitchFamily="2" charset="-78"/>
              </a:rPr>
              <a:t>تعیین می‌شود.</a:t>
            </a:r>
            <a:endParaRPr lang="fa-IR" sz="1867" kern="0" dirty="0">
              <a:highlight>
                <a:srgbClr val="000080"/>
              </a:highlight>
              <a:cs typeface="B Mitra" panose="00000400000000000000" pitchFamily="2" charset="-78"/>
            </a:endParaRPr>
          </a:p>
        </p:txBody>
      </p:sp>
    </p:spTree>
    <p:extLst>
      <p:ext uri="{BB962C8B-B14F-4D97-AF65-F5344CB8AC3E}">
        <p14:creationId xmlns:p14="http://schemas.microsoft.com/office/powerpoint/2010/main" val="5865207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۲- ضریب حقوق شاغلین مشمول قانون مدیریت خدمات کشوری، کارمندان مشمول قانون نظام هماهنگ پرداخت کارکنان دولت – مصوب ۱۳۷۰- از جمله کارمندان وزارت اطلاعات و شاغلین پست‌های سیاسی وزارت امورخارجه برای سال ۱۴۰۰ به میزان </a:t>
            </a:r>
            <a:r>
              <a:rPr lang="fa-IR" sz="1867" dirty="0">
                <a:solidFill>
                  <a:schemeClr val="tx1"/>
                </a:solidFill>
                <a:highlight>
                  <a:srgbClr val="FC606B"/>
                </a:highlight>
                <a:cs typeface="B Mitra" panose="00000400000000000000" pitchFamily="2" charset="-78"/>
              </a:rPr>
              <a:t>سه هزار و چهل و هشت (۰۴۸ر۳) ریال </a:t>
            </a:r>
            <a:r>
              <a:rPr lang="fa-IR" sz="1867" dirty="0">
                <a:solidFill>
                  <a:schemeClr val="tx1"/>
                </a:solidFill>
                <a:cs typeface="B Mitra" panose="00000400000000000000" pitchFamily="2" charset="-78"/>
              </a:rPr>
              <a:t>تعیین می‌شود.</a:t>
            </a:r>
          </a:p>
          <a:p>
            <a:pPr marL="118530" indent="84665" algn="justLow" rtl="1">
              <a:lnSpc>
                <a:spcPct val="150000"/>
              </a:lnSpc>
            </a:pPr>
            <a:r>
              <a:rPr lang="fa-IR" sz="1867" dirty="0">
                <a:solidFill>
                  <a:schemeClr val="tx1"/>
                </a:solidFill>
                <a:cs typeface="B Mitra" panose="00000400000000000000" pitchFamily="2" charset="-78"/>
              </a:rPr>
              <a:t>تبصره – حق جلسه اعضای شوراهای اسلامی شهر مراکز استان در سال ۱۴۰۰ بر اساس ضریب ریالی </a:t>
            </a:r>
            <a:r>
              <a:rPr lang="fa-IR" sz="1867" dirty="0">
                <a:solidFill>
                  <a:schemeClr val="tx1"/>
                </a:solidFill>
                <a:highlight>
                  <a:srgbClr val="FC606B"/>
                </a:highlight>
                <a:cs typeface="B Mitra" panose="00000400000000000000" pitchFamily="2" charset="-78"/>
              </a:rPr>
              <a:t>دو هزار و هشتصد و هفتاد و پنج (۸۷۵ر۲) ریال</a:t>
            </a:r>
            <a:r>
              <a:rPr lang="fa-IR" sz="1867" dirty="0">
                <a:solidFill>
                  <a:schemeClr val="tx1"/>
                </a:solidFill>
                <a:cs typeface="B Mitra" panose="00000400000000000000" pitchFamily="2" charset="-78"/>
              </a:rPr>
              <a:t> طبق تبصره (۱) ماده (۶) آیین‌نامه نحوه پرداخت حق جلسه و مزایا به اعضای شورای اسلامی موضوع تصویب‌نامه شماره ۵۹۸۶۸/ت۳۳۹۰۳هـ مورخ 1384/9/28 محاسبه و پرداخت می‌شود.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41339"/>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۲- ضریب حقوق شاغلین مشمول قانون مدیریت خدمات کشوری، کارمندان مشمول قانون نظام هماهنگ پرداخت کارکنان دولت – مصوب ۱۳۷۰- از جمله کارمندان وزارت اطلاعات و شاغلین پست‌های سیاسی وزارت امور خارجه برای سال ۱۴۰۱ به میزان </a:t>
            </a:r>
            <a:r>
              <a:rPr lang="fa-IR" sz="1867" kern="0" dirty="0">
                <a:highlight>
                  <a:srgbClr val="FC606B"/>
                </a:highlight>
                <a:cs typeface="B Mitra" panose="00000400000000000000" pitchFamily="2" charset="-78"/>
              </a:rPr>
              <a:t>سه هزار و سیصد و پنجاه و سه (۳,۳۵۳) ریال </a:t>
            </a:r>
            <a:r>
              <a:rPr lang="fa-IR" sz="1867" kern="0" dirty="0">
                <a:cs typeface="B Mitra" panose="00000400000000000000" pitchFamily="2" charset="-78"/>
              </a:rPr>
              <a:t>تعیین می‌شود.</a:t>
            </a:r>
          </a:p>
          <a:p>
            <a:pPr marL="118530" indent="84665" algn="justLow" defTabSz="1219170" rtl="1">
              <a:lnSpc>
                <a:spcPct val="150000"/>
              </a:lnSpc>
            </a:pPr>
            <a:r>
              <a:rPr lang="fa-IR" sz="1867" kern="0" dirty="0">
                <a:cs typeface="B Mitra" panose="00000400000000000000" pitchFamily="2" charset="-78"/>
              </a:rPr>
              <a:t>تبصره- حق جلسه اعضای شوراهای اسلامی شهر مراکز استان در سال ۱۴۰۱ بر اساس ضریب ریالی </a:t>
            </a:r>
            <a:r>
              <a:rPr lang="fa-IR" sz="1867" kern="0" dirty="0">
                <a:highlight>
                  <a:srgbClr val="FC606B"/>
                </a:highlight>
                <a:cs typeface="B Mitra" panose="00000400000000000000" pitchFamily="2" charset="-78"/>
              </a:rPr>
              <a:t>سه هزار و یک صد و شصت و دو (۳,۱۶۲) ریال </a:t>
            </a:r>
            <a:r>
              <a:rPr lang="fa-IR" sz="1867" kern="0" dirty="0">
                <a:cs typeface="B Mitra" panose="00000400000000000000" pitchFamily="2" charset="-78"/>
              </a:rPr>
              <a:t>طبق تبصره (۱) ماده (۶) آیین نامه نحوه پرداخت حق جلسه و مزایا به اعضای شورای اسلامی موضوع تصویب‌نامه شماره ۵۹۸۶۸/ت۳۳۹۰۳هـ مورخ 1384/9/28 هیات وزیران محاسبه و پرداخت می شود.</a:t>
            </a:r>
          </a:p>
        </p:txBody>
      </p:sp>
    </p:spTree>
    <p:extLst>
      <p:ext uri="{BB962C8B-B14F-4D97-AF65-F5344CB8AC3E}">
        <p14:creationId xmlns:p14="http://schemas.microsoft.com/office/powerpoint/2010/main" val="15551328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۳- افزایش حقوق کارکنان مؤسسات انتفاعی وابسته به دولت، نهادها و مؤسسات عمومی غیردولتی و شرکت‌های دولتی دارای مقررات خاص از جمله شرکت‌ها و دستگاه‌هایی که شمول قانون بر آنها مستلزم ذکر و یا تصریح نام است از قبیل شرکت ملی نفت ایران، سازمان انرژی اتمی ایران، سازمان‌های موضوع ماده (۵) قانون رفع موانع تولید رقابت‌پذیر و ارتقای نظام مالی کشور و همچنین بانک مرکزی جمهوری اسلامی ایران، در سال ۱۴۰۰ به میزان </a:t>
            </a:r>
            <a:r>
              <a:rPr lang="fa-IR" sz="1867" dirty="0">
                <a:solidFill>
                  <a:schemeClr val="tx1"/>
                </a:solidFill>
                <a:highlight>
                  <a:srgbClr val="FC606B"/>
                </a:highlight>
                <a:cs typeface="B Mitra" panose="00000400000000000000" pitchFamily="2" charset="-78"/>
              </a:rPr>
              <a:t>بیست و پنج درصد (۲۵%) </a:t>
            </a:r>
            <a:r>
              <a:rPr lang="fa-IR" sz="1867" dirty="0">
                <a:solidFill>
                  <a:schemeClr val="tx1"/>
                </a:solidFill>
                <a:cs typeface="B Mitra" panose="00000400000000000000" pitchFamily="2" charset="-78"/>
              </a:rPr>
              <a:t>تعیین می‌شود.</a:t>
            </a:r>
          </a:p>
          <a:p>
            <a:pPr marL="118530" indent="84665" algn="justLow" rtl="1">
              <a:lnSpc>
                <a:spcPct val="150000"/>
              </a:lnSpc>
            </a:pPr>
            <a:r>
              <a:rPr lang="fa-IR" sz="1867" dirty="0">
                <a:solidFill>
                  <a:schemeClr val="tx1"/>
                </a:solidFill>
                <a:cs typeface="B Mitra" panose="00000400000000000000" pitchFamily="2" charset="-78"/>
              </a:rPr>
              <a:t>تبصره – رعایت مفاد ماده (۷۵) قانون الحاق برخی مواد به قانون تنظیم بخشی از مقررات مالی دولت (۲) – مصوب ۱۳۹۳ – الزامی است.</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422965"/>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۳- افزایش حقوق کارکنان مؤسسات انتفاعی وابسته به دولت، نهادها و مؤسسات عمومی غیردولتی و شرکت‌های دولتی دارای مقررات خاص از جمله شرکت‌ها و دستگاه هایی که شمول قانون بر آنها مستلزم ذکر و یا تصریح نام است از قبیل شرکت ملی نفت ایران، سازمان انرژی اتمی ایران، سازمان های موضوع ماده (۵) قانون رفع موانع تولید رقابت پذیر و ارتقای نظام مالی کشور و همچنین بانک مرکزی جمهوری اسلامی ایران، در سال ۱۴۰۱ به میزان </a:t>
            </a:r>
            <a:r>
              <a:rPr lang="fa-IR" sz="1867" kern="0" dirty="0">
                <a:highlight>
                  <a:srgbClr val="FC606B"/>
                </a:highlight>
                <a:cs typeface="B Mitra" panose="00000400000000000000" pitchFamily="2" charset="-78"/>
              </a:rPr>
              <a:t>ده درصد (۱۰%) </a:t>
            </a:r>
            <a:r>
              <a:rPr lang="fa-IR" sz="1867" kern="0" dirty="0">
                <a:cs typeface="B Mitra" panose="00000400000000000000" pitchFamily="2" charset="-78"/>
              </a:rPr>
              <a:t>تعیین می شود.</a:t>
            </a:r>
          </a:p>
          <a:p>
            <a:pPr marL="118530" indent="84665" algn="justLow" defTabSz="1219170" rtl="1">
              <a:lnSpc>
                <a:spcPct val="150000"/>
              </a:lnSpc>
            </a:pPr>
            <a:r>
              <a:rPr lang="fa-IR" sz="1867" kern="0" dirty="0">
                <a:cs typeface="B Mitra" panose="00000400000000000000" pitchFamily="2" charset="-78"/>
              </a:rPr>
              <a:t>تبصره ۱- رعایت مفاد ماده (۷۵) قانون الحاق برخی مواد به قانون تنظیم بخشی از مقررات مالی دولت (۲) مصوب ۱۳۹۳- الزامی است.</a:t>
            </a:r>
          </a:p>
          <a:p>
            <a:pPr marL="118530" indent="84665" algn="justLow" defTabSz="1219170" rtl="1">
              <a:lnSpc>
                <a:spcPct val="150000"/>
              </a:lnSpc>
            </a:pPr>
            <a:r>
              <a:rPr lang="fa-IR" sz="1867" kern="0" dirty="0">
                <a:highlight>
                  <a:srgbClr val="FC606B"/>
                </a:highlight>
                <a:cs typeface="B Mitra" panose="00000400000000000000" pitchFamily="2" charset="-78"/>
              </a:rPr>
              <a:t>تبصره ۲- رشد حقوق، مزایا و فوق‌العاده‌های کارکنان تابع قانون کار که در وزارتخانه‌ها و شرکت‌های دولتی مشغول به کار هستند بر اساس این تصویب‌نامه خواهد بود.</a:t>
            </a:r>
          </a:p>
        </p:txBody>
      </p:sp>
    </p:spTree>
    <p:extLst>
      <p:ext uri="{BB962C8B-B14F-4D97-AF65-F5344CB8AC3E}">
        <p14:creationId xmlns:p14="http://schemas.microsoft.com/office/powerpoint/2010/main" val="5381336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۴- حداقل حقوق و فوق‌العاده‌های مستمر شاغلین موضوع ماده (۷۶) قانون مدیریت خدمات کشوری برای کارمندان دستگاه‌های اجرایی مشمول این قانون و سایر مشمولین ماده مذکور به استثنای مشمولین قانون نظام هماهنگ پرداخت کارکنان دولت و حداقل حقوق بازنشستگان، وظیفه‌بگیران و مشترکان صندوق بازنشستگی کشوری و سازمان تأمین اجتماعی نیروهای مسلح و سایر صندوق‌های وابسته به دستگاه‌های اجرایی در سال ۱۴۰۰ به میزان </a:t>
            </a:r>
            <a:r>
              <a:rPr lang="fa-IR" sz="1867" dirty="0">
                <a:solidFill>
                  <a:schemeClr val="tx1"/>
                </a:solidFill>
                <a:highlight>
                  <a:srgbClr val="FC606B"/>
                </a:highlight>
                <a:cs typeface="B Mitra" panose="00000400000000000000" pitchFamily="2" charset="-78"/>
              </a:rPr>
              <a:t>بیست و دو میلیون و چهارصد و شصت و هشت هزار (۰۰۰ر۴۶۸ر۲۲) ریال</a:t>
            </a:r>
            <a:r>
              <a:rPr lang="fa-IR" sz="1867" dirty="0">
                <a:solidFill>
                  <a:schemeClr val="tx1"/>
                </a:solidFill>
                <a:cs typeface="B Mitra" panose="00000400000000000000" pitchFamily="2" charset="-78"/>
              </a:rPr>
              <a:t> و حداقل حقوق کارمندان مشمول قانون نظام هماهنگ پرداخت کارکنان دولت در سال ۱۴۰۰ به میزان </a:t>
            </a:r>
            <a:r>
              <a:rPr lang="fa-IR" sz="1867" dirty="0">
                <a:solidFill>
                  <a:schemeClr val="tx1"/>
                </a:solidFill>
                <a:highlight>
                  <a:srgbClr val="FC606B"/>
                </a:highlight>
                <a:cs typeface="B Mitra" panose="00000400000000000000" pitchFamily="2" charset="-78"/>
              </a:rPr>
              <a:t>دوازده میلیون و یکصد و چهل و شش هزار و نهصد (۹۰۰ر۱۴۶ر۱۲) </a:t>
            </a:r>
            <a:r>
              <a:rPr lang="fa-IR" sz="1867" dirty="0">
                <a:solidFill>
                  <a:schemeClr val="tx1"/>
                </a:solidFill>
                <a:cs typeface="B Mitra" panose="00000400000000000000" pitchFamily="2" charset="-78"/>
              </a:rPr>
              <a:t>ریال تعیین می‌شود.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۴- حداقل حقوق و فوق العاده های مستمر شاغلین موضوع ماده (۷۶) قانون مدیریت خدمات کشوری برای کارمندان دستگاه‌های اجرایی مشمول این قانون و سایر مشمولین ماده مذکور به استثنای مشمولین قانون نظام هماهنگ پرداخت کارکنان دولت و حداقل حقوق بازنشستگان، وظیفه بگیران و مشترکان صندوق بازنشستگی کشوری و سازمان تأمین اجتماعی نیروهای مسلح و سایر صندوق های وابسته به دستگاه های اجرایی در سال ۱۴۰۱ به میزان </a:t>
            </a:r>
            <a:r>
              <a:rPr lang="fa-IR" sz="1867" kern="0" dirty="0">
                <a:highlight>
                  <a:srgbClr val="FC606B"/>
                </a:highlight>
                <a:cs typeface="B Mitra" panose="00000400000000000000" pitchFamily="2" charset="-78"/>
              </a:rPr>
              <a:t>بیست و چهار میلیون و هفتصد و پانزده هزار (۲۴,۷۱۵,۰۰۰) ریال</a:t>
            </a:r>
            <a:r>
              <a:rPr lang="fa-IR" sz="1867" kern="0" dirty="0">
                <a:cs typeface="B Mitra" panose="00000400000000000000" pitchFamily="2" charset="-78"/>
              </a:rPr>
              <a:t> و حداقل حقوق کارمندان مشمول قانون نظام هماهنگ پرداخت کارکنان دولت در سال ۱۴۰۱ به میزان </a:t>
            </a:r>
            <a:r>
              <a:rPr lang="fa-IR" sz="1867" kern="0" dirty="0">
                <a:highlight>
                  <a:srgbClr val="FC606B"/>
                </a:highlight>
                <a:cs typeface="B Mitra" panose="00000400000000000000" pitchFamily="2" charset="-78"/>
              </a:rPr>
              <a:t>سیزده میلیون و سیصد و شصت دوهزار (۱۳,۳۶۲,۰۰۰) ریال</a:t>
            </a:r>
            <a:r>
              <a:rPr lang="fa-IR" sz="1867" kern="0" dirty="0">
                <a:cs typeface="B Mitra" panose="00000400000000000000" pitchFamily="2" charset="-78"/>
              </a:rPr>
              <a:t> تعیین می شود.</a:t>
            </a:r>
            <a:endParaRPr lang="fa-IR" sz="1867" kern="0" dirty="0">
              <a:highlight>
                <a:srgbClr val="FC606B"/>
              </a:highlight>
              <a:cs typeface="B Mitra" panose="00000400000000000000" pitchFamily="2" charset="-78"/>
            </a:endParaRPr>
          </a:p>
        </p:txBody>
      </p:sp>
    </p:spTree>
    <p:extLst>
      <p:ext uri="{BB962C8B-B14F-4D97-AF65-F5344CB8AC3E}">
        <p14:creationId xmlns:p14="http://schemas.microsoft.com/office/powerpoint/2010/main" val="41488553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04849" y="1385480"/>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733" dirty="0">
                <a:solidFill>
                  <a:schemeClr val="tx1"/>
                </a:solidFill>
                <a:cs typeface="B Mitra" panose="00000400000000000000" pitchFamily="2" charset="-78"/>
              </a:rPr>
              <a:t>تبصره ۱ – حداقل حقوق کارمندان مشمول قانون نظام هماهنگ پرداخت کارکنان دولت در سال ۱۴۰۰ با احتساب فوق‌العاده‌های موضوع ماده (۶) قانون یادشده، نباید از </a:t>
            </a:r>
            <a:r>
              <a:rPr lang="fa-IR" sz="1733" dirty="0">
                <a:solidFill>
                  <a:schemeClr val="tx1"/>
                </a:solidFill>
                <a:highlight>
                  <a:srgbClr val="FC606B"/>
                </a:highlight>
                <a:cs typeface="B Mitra" panose="00000400000000000000" pitchFamily="2" charset="-78"/>
              </a:rPr>
              <a:t>بیست و دو میلیون و چهارصد و شصت و هشت هزار (۰۰۰ر۴۶۸ر۲۲) ریال </a:t>
            </a:r>
            <a:r>
              <a:rPr lang="fa-IR" sz="1733" dirty="0">
                <a:solidFill>
                  <a:schemeClr val="tx1"/>
                </a:solidFill>
                <a:cs typeface="B Mitra" panose="00000400000000000000" pitchFamily="2" charset="-78"/>
              </a:rPr>
              <a:t>کمتر شود و مابه¬التفاوت آن تا مبلغ </a:t>
            </a:r>
            <a:r>
              <a:rPr lang="fa-IR" sz="1733" dirty="0">
                <a:solidFill>
                  <a:schemeClr val="tx1"/>
                </a:solidFill>
                <a:highlight>
                  <a:srgbClr val="FC606B"/>
                </a:highlight>
                <a:cs typeface="B Mitra" panose="00000400000000000000" pitchFamily="2" charset="-78"/>
              </a:rPr>
              <a:t>بیست و دو میلیون و چهارصد و شصت و هشت هزار (۰۰۰ر۴۶۸ر۲۲) ریال </a:t>
            </a:r>
            <a:r>
              <a:rPr lang="fa-IR" sz="1733" dirty="0">
                <a:solidFill>
                  <a:schemeClr val="tx1"/>
                </a:solidFill>
                <a:cs typeface="B Mitra" panose="00000400000000000000" pitchFamily="2" charset="-78"/>
              </a:rPr>
              <a:t>به سقف محاسبه¬شده، اضافه خواهد شد.</a:t>
            </a:r>
          </a:p>
          <a:p>
            <a:pPr marL="118530" indent="84665" algn="justLow" rtl="1">
              <a:lnSpc>
                <a:spcPct val="150000"/>
              </a:lnSpc>
            </a:pPr>
            <a:r>
              <a:rPr lang="fa-IR" sz="1733" dirty="0">
                <a:solidFill>
                  <a:schemeClr val="tx1"/>
                </a:solidFill>
                <a:cs typeface="B Mitra" panose="00000400000000000000" pitchFamily="2" charset="-78"/>
              </a:rPr>
              <a:t>تبصره ۲ – حداکثر حقوق و فوق‌العاده‌های مستمر کلیه کارمندان شاغل در دستگاه‌های اجرایی موضوع ماده (۷۶) قانون مدیریت خدمات کشوری و تبصره آن، شامل حقوق ثابت و فوق‌العاده‌های مذکور در بندهای (۲)، (۳) و (۵) ماده (۶۸) قانون مدیریت خدمات کشوری (به ترتیب فوق‌العاده‌های ایثارگری، سختی کار و کار در محیط‌های غیر متعارف و فوق‌العاده شغل برای مشاغل تخصصی) و عناوین مشابه با موارد مذکور برای سایر حقوق بگیران دستگاه‌های اجرایی، به میزان هفت برابر حداقل حقوق و فوق‌العاده‌های مستمر تعیین شده در این بند می‌باشد.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375616"/>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733" kern="0" dirty="0">
                <a:cs typeface="B Mitra" panose="00000400000000000000" pitchFamily="2" charset="-78"/>
              </a:rPr>
              <a:t>تبصره ۱- حداقل حقوق کارمندان مشمول قانون نظام هماهنگ پرداخت کارکنان دولت در سال ۱۴۰۱ با احتساب فوق‌العاده‌های موضوع ماده (۶) قانون یاد شده، نباید از </a:t>
            </a:r>
            <a:r>
              <a:rPr lang="fa-IR" sz="1733" kern="0" dirty="0">
                <a:highlight>
                  <a:srgbClr val="FC606B"/>
                </a:highlight>
                <a:cs typeface="B Mitra" panose="00000400000000000000" pitchFamily="2" charset="-78"/>
              </a:rPr>
              <a:t>بیست و چهار میلیون و هفتصد و پانزده هزار (۲۴,۷۱۵,۰۰۰) ریال</a:t>
            </a:r>
            <a:r>
              <a:rPr lang="fa-IR" sz="1733" kern="0" dirty="0">
                <a:cs typeface="B Mitra" panose="00000400000000000000" pitchFamily="2" charset="-78"/>
              </a:rPr>
              <a:t> کمتر شود و مابه التفاوت آن تا مبلغ </a:t>
            </a:r>
            <a:r>
              <a:rPr lang="fa-IR" sz="1733" kern="0" dirty="0">
                <a:highlight>
                  <a:srgbClr val="FC606B"/>
                </a:highlight>
                <a:cs typeface="B Mitra" panose="00000400000000000000" pitchFamily="2" charset="-78"/>
              </a:rPr>
              <a:t>بیست و چهار میلیون و هفتصد و پانزده هزار (۲۴,۷۱۵,۰۰۰) ریال </a:t>
            </a:r>
            <a:r>
              <a:rPr lang="fa-IR" sz="1733" kern="0" dirty="0">
                <a:cs typeface="B Mitra" panose="00000400000000000000" pitchFamily="2" charset="-78"/>
              </a:rPr>
              <a:t>به سقف محاسبه‌شده، اضافه خواهد شد.</a:t>
            </a:r>
          </a:p>
          <a:p>
            <a:pPr marL="118530" indent="84665" algn="justLow" defTabSz="1219170" rtl="1">
              <a:lnSpc>
                <a:spcPct val="150000"/>
              </a:lnSpc>
            </a:pPr>
            <a:r>
              <a:rPr lang="fa-IR" sz="1733" kern="0" dirty="0">
                <a:cs typeface="B Mitra" panose="00000400000000000000" pitchFamily="2" charset="-78"/>
              </a:rPr>
              <a:t>تبصره ۲- حداکثر حقوق و فوق‌العاده‌های مستمر کلیه کارمندان شاغل در دستگاه‌های اجرایی موضوع ماده (۷۶) قانون مدیریت خدمات کشوری و تبصره آن، شامل حقوق ثابت و فوق‌العاده‌های مذکور در بندهای (۲)، (۳) و (۵) قانون مدیریت خدمات کشوری (به ترتیب فوق‌العاده‌های ایثارگری، سختی کار و کار در محیط‌های غیرمتعارف و فوق العاده شغل مشاغل تخصصی) و عناوین مشابه با موارد مذکور برای سایر حقوق بگیران دستگاه‌های اجرایی، به میزان هفت برابر حداقل حقوق و فوق العاده های مستمر تعیین شده در این بند می باشد.</a:t>
            </a:r>
          </a:p>
        </p:txBody>
      </p:sp>
    </p:spTree>
    <p:extLst>
      <p:ext uri="{BB962C8B-B14F-4D97-AF65-F5344CB8AC3E}">
        <p14:creationId xmlns:p14="http://schemas.microsoft.com/office/powerpoint/2010/main" val="30290101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733" dirty="0">
                <a:solidFill>
                  <a:schemeClr val="tx1"/>
                </a:solidFill>
                <a:cs typeface="B Mitra" panose="00000400000000000000" pitchFamily="2" charset="-78"/>
              </a:rPr>
              <a:t>۵- پس از اعمال افزایش‌های موضوع بندهای فوق‌الذکر، مجموع مبلغ مندرج در حکم کارگزینی برای کارکنان قرارداد کار معین (مشخص) و کارکنان طرح خدمت پزشکان و پیراپزشکان در وزارت بهداشت، درمان و آموزش پزشکی به نسبت مدت کارکرد، نباید از مبلغ </a:t>
            </a:r>
            <a:r>
              <a:rPr lang="fa-IR" sz="1733" dirty="0">
                <a:solidFill>
                  <a:schemeClr val="tx1"/>
                </a:solidFill>
                <a:highlight>
                  <a:srgbClr val="FC606B"/>
                </a:highlight>
                <a:cs typeface="B Mitra" panose="00000400000000000000" pitchFamily="2" charset="-78"/>
              </a:rPr>
              <a:t>سی و پنج میلیون (۰۰۰ر۰۰۰ر۳۵) ریال </a:t>
            </a:r>
            <a:r>
              <a:rPr lang="fa-IR" sz="1733" dirty="0">
                <a:solidFill>
                  <a:schemeClr val="tx1"/>
                </a:solidFill>
                <a:cs typeface="B Mitra" panose="00000400000000000000" pitchFamily="2" charset="-78"/>
              </a:rPr>
              <a:t>کمتر شود و مابه¬التفاوت آن با مبلغ </a:t>
            </a:r>
            <a:r>
              <a:rPr lang="fa-IR" sz="1733" dirty="0">
                <a:solidFill>
                  <a:schemeClr val="tx1"/>
                </a:solidFill>
                <a:highlight>
                  <a:srgbClr val="FC606B"/>
                </a:highlight>
                <a:cs typeface="B Mitra" panose="00000400000000000000" pitchFamily="2" charset="-78"/>
              </a:rPr>
              <a:t>سی و پنج میلیون (۰۰۰ر۰۰۰ر۳۵) ریال</a:t>
            </a:r>
            <a:r>
              <a:rPr lang="fa-IR" sz="1733" dirty="0">
                <a:solidFill>
                  <a:schemeClr val="tx1"/>
                </a:solidFill>
                <a:cs typeface="B Mitra" panose="00000400000000000000" pitchFamily="2" charset="-78"/>
              </a:rPr>
              <a:t> با عنوان "تفاوت تطبیق موضوع جز (</a:t>
            </a:r>
            <a:r>
              <a:rPr lang="fa-IR" sz="1733" dirty="0">
                <a:solidFill>
                  <a:schemeClr val="tx1"/>
                </a:solidFill>
                <a:highlight>
                  <a:srgbClr val="FC606B"/>
                </a:highlight>
                <a:cs typeface="B Mitra" panose="00000400000000000000" pitchFamily="2" charset="-78"/>
              </a:rPr>
              <a:t>۳</a:t>
            </a:r>
            <a:r>
              <a:rPr lang="fa-IR" sz="1733" dirty="0">
                <a:solidFill>
                  <a:schemeClr val="tx1"/>
                </a:solidFill>
                <a:cs typeface="B Mitra" panose="00000400000000000000" pitchFamily="2" charset="-78"/>
              </a:rPr>
              <a:t>) بند (الف) تبصره (۱۲)" در احکام درج می‌گردد. این میزان ثابت نبوده و با هر گونه تغییر در حکم کارگزینی مشمولین، مجددا محاسبه می‌گردد.</a:t>
            </a:r>
          </a:p>
          <a:p>
            <a:pPr marL="118530" indent="84665" algn="justLow" rtl="1">
              <a:lnSpc>
                <a:spcPct val="150000"/>
              </a:lnSpc>
            </a:pPr>
            <a:r>
              <a:rPr lang="fa-IR" sz="1733" dirty="0">
                <a:solidFill>
                  <a:schemeClr val="tx1"/>
                </a:solidFill>
                <a:cs typeface="B Mitra" panose="00000400000000000000" pitchFamily="2" charset="-78"/>
              </a:rPr>
              <a:t>تبصره – مبالغ ناشی از اجرای بندهای (۷) و </a:t>
            </a:r>
            <a:r>
              <a:rPr lang="fa-IR" sz="1733" dirty="0">
                <a:solidFill>
                  <a:schemeClr val="tx1"/>
                </a:solidFill>
                <a:highlight>
                  <a:srgbClr val="FC606B"/>
                </a:highlight>
                <a:cs typeface="B Mitra" panose="00000400000000000000" pitchFamily="2" charset="-78"/>
              </a:rPr>
              <a:t>(۹)</a:t>
            </a:r>
            <a:r>
              <a:rPr lang="fa-IR" sz="1733" dirty="0">
                <a:solidFill>
                  <a:schemeClr val="tx1"/>
                </a:solidFill>
                <a:cs typeface="B Mitra" panose="00000400000000000000" pitchFamily="2" charset="-78"/>
              </a:rPr>
              <a:t> تصویب‌نامه شماره ۳۷۱۸/ت۵۷۵۹۳هـ مورخ 1399/1/20 و اصلاحات بعدی آن در این تفاوت تطبیق تجمیع و قابل اعمال می‌باشد.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387453"/>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733" kern="0" dirty="0">
                <a:cs typeface="B Mitra" panose="00000400000000000000" pitchFamily="2" charset="-78"/>
              </a:rPr>
              <a:t>۵- پس از اعمال افزایش های موضوع بندهای فوق الذکر، مجموع مبلغ مندرج در حکم کارگزینی برای کارکنان </a:t>
            </a:r>
            <a:r>
              <a:rPr lang="fa-IR" sz="1733" kern="0" dirty="0">
                <a:highlight>
                  <a:srgbClr val="FC606B"/>
                </a:highlight>
                <a:cs typeface="B Mitra" panose="00000400000000000000" pitchFamily="2" charset="-78"/>
              </a:rPr>
              <a:t>رسمی و پیمانی و والدین شهدا </a:t>
            </a:r>
            <a:r>
              <a:rPr lang="fa-IR" sz="1733" kern="0" dirty="0">
                <a:cs typeface="B Mitra" panose="00000400000000000000" pitchFamily="2" charset="-78"/>
              </a:rPr>
              <a:t>و مجموع مبلغ مندرج در قرارداد منعقده برای کارکنان قرارداد کار معین (مشخص) و کارکنان طرح خدمت پزشکان و پیراپزشکان در وزارت بهداشت، درمان و آموزش پزشکی به نسبت مدت کارکرد، نباید از مبلغ </a:t>
            </a:r>
            <a:r>
              <a:rPr lang="fa-IR" sz="1733" kern="0" dirty="0">
                <a:highlight>
                  <a:srgbClr val="FC606B"/>
                </a:highlight>
                <a:cs typeface="B Mitra" panose="00000400000000000000" pitchFamily="2" charset="-78"/>
              </a:rPr>
              <a:t>پنجاه و شش میلیون (۵۶,۰۰۰,۰۰۰) ریال </a:t>
            </a:r>
            <a:r>
              <a:rPr lang="fa-IR" sz="1733" kern="0" dirty="0">
                <a:cs typeface="B Mitra" panose="00000400000000000000" pitchFamily="2" charset="-78"/>
              </a:rPr>
              <a:t>کمتر شود و مابه التفاوت آن با مبلغ </a:t>
            </a:r>
            <a:r>
              <a:rPr lang="fa-IR" sz="1733" kern="0" dirty="0">
                <a:highlight>
                  <a:srgbClr val="FC606B"/>
                </a:highlight>
                <a:cs typeface="B Mitra" panose="00000400000000000000" pitchFamily="2" charset="-78"/>
              </a:rPr>
              <a:t>پنجاه و شش میلیون (۵۶,۰۰۰,۰۰۰) ریال </a:t>
            </a:r>
            <a:r>
              <a:rPr lang="fa-IR" sz="1733" kern="0" dirty="0">
                <a:cs typeface="B Mitra" panose="00000400000000000000" pitchFamily="2" charset="-78"/>
              </a:rPr>
              <a:t>با عنوان “تفاوت تطبیق موضوع جزء (</a:t>
            </a:r>
            <a:r>
              <a:rPr lang="fa-IR" sz="1733" kern="0" dirty="0">
                <a:highlight>
                  <a:srgbClr val="FC606B"/>
                </a:highlight>
                <a:cs typeface="B Mitra" panose="00000400000000000000" pitchFamily="2" charset="-78"/>
              </a:rPr>
              <a:t>۱</a:t>
            </a:r>
            <a:r>
              <a:rPr lang="fa-IR" sz="1733" kern="0" dirty="0">
                <a:cs typeface="B Mitra" panose="00000400000000000000" pitchFamily="2" charset="-78"/>
              </a:rPr>
              <a:t>) بند (الف) تبصره (۱۲)” در احکام درج می گردد. این میزان ثابت نبوده و با هر گونه تغییر در حکم کارگزینی مشمولین، مجدداً محاسبه می‌گردد.</a:t>
            </a:r>
          </a:p>
          <a:p>
            <a:pPr marL="118530" indent="84665" algn="justLow" defTabSz="1219170" rtl="1">
              <a:lnSpc>
                <a:spcPct val="150000"/>
              </a:lnSpc>
            </a:pPr>
            <a:r>
              <a:rPr lang="fa-IR" sz="1733" kern="0" dirty="0">
                <a:cs typeface="B Mitra" panose="00000400000000000000" pitchFamily="2" charset="-78"/>
              </a:rPr>
              <a:t>تبصره- مبالغ ناشی از اجرای </a:t>
            </a:r>
            <a:r>
              <a:rPr lang="fa-IR" sz="1733" kern="0" dirty="0">
                <a:highlight>
                  <a:srgbClr val="FC606B"/>
                </a:highlight>
                <a:cs typeface="B Mitra" panose="00000400000000000000" pitchFamily="2" charset="-78"/>
              </a:rPr>
              <a:t>بندهای (۵) و (۶) تصویب‌نامه شماره ۸۰۱۳/ت۵۸۷۰۸هـ مورخ 1400/1/29 و اصلاحات بعدی آن </a:t>
            </a:r>
            <a:r>
              <a:rPr lang="fa-IR" sz="1733" kern="0" dirty="0">
                <a:cs typeface="B Mitra" panose="00000400000000000000" pitchFamily="2" charset="-78"/>
              </a:rPr>
              <a:t>و بند (۷) تصویبنامه شماره ۳۷۱۸/ت۵۷۵۹۳هـ مورخ 1399/1/20 و اصلاحات بعدی آن، پس از اعمال در محاسبه تفاوت تطبیق موضوع این بند، در این تفاوت تطبیق تجمیع و قابل اعمال می‌باشند.</a:t>
            </a:r>
          </a:p>
        </p:txBody>
      </p:sp>
    </p:spTree>
    <p:extLst>
      <p:ext uri="{BB962C8B-B14F-4D97-AF65-F5344CB8AC3E}">
        <p14:creationId xmlns:p14="http://schemas.microsoft.com/office/powerpoint/2010/main" val="31828560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۱- ضریب حقوق اعضای هیئت علمی دانشگاه‌ها و مؤسسات آموزش‌عالی و قضات به میزان </a:t>
            </a:r>
            <a:r>
              <a:rPr lang="fa-IR" sz="1867" dirty="0">
                <a:solidFill>
                  <a:schemeClr val="tx1"/>
                </a:solidFill>
                <a:highlight>
                  <a:srgbClr val="FC606B"/>
                </a:highlight>
                <a:cs typeface="B Mitra" panose="00000400000000000000" pitchFamily="2" charset="-78"/>
              </a:rPr>
              <a:t>چهل و سه هزار و چهارصد و سیزده (۴۱۳ر۴۳) ریال </a:t>
            </a:r>
            <a:r>
              <a:rPr lang="fa-IR" sz="1867" dirty="0">
                <a:solidFill>
                  <a:schemeClr val="tx1"/>
                </a:solidFill>
                <a:cs typeface="B Mitra" panose="00000400000000000000" pitchFamily="2" charset="-78"/>
              </a:rPr>
              <a:t>تعیین می‌شود.</a:t>
            </a:r>
            <a:endParaRPr lang="fa-IR" sz="2133" dirty="0">
              <a:solidFill>
                <a:schemeClr val="tx1"/>
              </a:solidFill>
              <a:cs typeface="B Mitra" panose="00000400000000000000" pitchFamily="2" charset="-78"/>
            </a:endParaRP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41339"/>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۱- ضریب حقوق اعضای هیئت علمی دانشگاه‌ها و مؤسسات آموزش عالی و قضات به میزان </a:t>
            </a:r>
            <a:r>
              <a:rPr lang="fa-IR" sz="1867" dirty="0">
                <a:highlight>
                  <a:srgbClr val="FC606B"/>
                </a:highlight>
                <a:cs typeface="B Mitra" panose="00000400000000000000" pitchFamily="2" charset="-78"/>
              </a:rPr>
              <a:t>چهل و هفت هزار و هفت صد و پنجاه و چهار (۴۷,۷۵۴) ریال </a:t>
            </a:r>
            <a:r>
              <a:rPr lang="fa-IR" sz="1867" dirty="0">
                <a:cs typeface="B Mitra" panose="00000400000000000000" pitchFamily="2" charset="-78"/>
              </a:rPr>
              <a:t>تعیین می‌شود.</a:t>
            </a:r>
            <a:endParaRPr lang="fa-IR" sz="1867" dirty="0">
              <a:highlight>
                <a:srgbClr val="000080"/>
              </a:highlight>
              <a:cs typeface="B Mitra" panose="00000400000000000000" pitchFamily="2" charset="-78"/>
            </a:endParaRPr>
          </a:p>
        </p:txBody>
      </p:sp>
    </p:spTree>
    <p:extLst>
      <p:ext uri="{BB962C8B-B14F-4D97-AF65-F5344CB8AC3E}">
        <p14:creationId xmlns:p14="http://schemas.microsoft.com/office/powerpoint/2010/main" val="17316118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۶- پس از اعمال افزایش‌های موضوع بندهای فوق‌الذکر، مجموع افزایش مبلغ مندرج در حکم کارگزینی برای کارکنان رسمی و پیمانی و قرارداد منعقده برای کارکنان قرارداد کار معین (مشخص) در اولین حکم سال ۱۴۰۰ برای اعمال ضریب ریالی نسبت به مبلغ مندرج در آخرین حکم کارگزینی/قرارداد منعقده در سال ۱۳۹۹ که بر اساس آن حقوق دریافت شده است، نباید از بیست و پنج میلیون (۰۰۰ر۰۰۰ر۲۵) ریال تجاوز کند. مابه‌التفاوت مجموع افزایش ناشی از اعمال ضریب نسبت به بیست و پنج میلیون (۰۰۰ر۰۰۰ر۲۵) ریال تحت عنوان کاهش ناشی از اجرای جزء (۱) بند (الف) تبصره (۱۲) ماده واحده قانون بودجه سال ۱۴۰۰ کل کشور در حکم کارگزینی/ قرارداد منعقده درج و از مجموع مبلغ مندرج در حکم کارگزینی/قرارداد منعقده کسر می‌گردد.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a:t>
            </a:r>
            <a:endParaRPr lang="fa-IR" sz="1867" kern="0" dirty="0">
              <a:highlight>
                <a:srgbClr val="FC606B"/>
              </a:highlight>
              <a:cs typeface="B Mitra" panose="00000400000000000000" pitchFamily="2" charset="-78"/>
            </a:endParaRPr>
          </a:p>
        </p:txBody>
      </p:sp>
    </p:spTree>
    <p:extLst>
      <p:ext uri="{BB962C8B-B14F-4D97-AF65-F5344CB8AC3E}">
        <p14:creationId xmlns:p14="http://schemas.microsoft.com/office/powerpoint/2010/main" val="2713302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7- برای محاسبه کسور قانونی (بیمه و بازنشستگی) مشمولین بند (۶) این تصویب‌نامه و صدور حکم بازنشستگی کارمندان مشمول بند مذکور که در سال ۱۴۰۰ بازنشسته می‌شوند، ابتدا مبلغ کاهش ناشی از اجرای بند (۶) این تصویب‌نامه به تفکیک سهم هر یک از اقلام مشمول کسور و اقلام غیرمشمول کسور مشخص گردد. سپس کسور قانونی/ مبلغ حکم بازنشستگی بر مبنای مجموع مبالغ اقلام مشمول کسور منهای مجموع مبالغ کاهش یافته از اقلام مشمول کسور تعیین گردد.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۶- برای محاسبه کسور قانونی (بیمه و بازنشستگی) مشمولین بند (۵) این تصویبنامه و صدور حکم بازنشستگی کارمندان مشمول بند مذکور که در سال ۱۴۰۱ بازنشسته می شوند، ابتدا مبلغ کاهش ناشی از اجرای بند (۵) این تصویبنامه به تفکیک سهم هر یک از اقلام مشمول کسور و اقلام غیرمشمول کسور مشخص می گردد و سپس کسور قانونی/ مبلغ حکم بازنشستگی بر مبنای مجموع مبالغ اقلام مشمول کسور منهای مجموع مبالغ کاهش یافته از اقلام مشمول کسور تعیین می شود.</a:t>
            </a:r>
            <a:endParaRPr lang="fa-IR" sz="1867" kern="0" dirty="0">
              <a:highlight>
                <a:srgbClr val="FC606B"/>
              </a:highlight>
              <a:cs typeface="B Mitra" panose="00000400000000000000" pitchFamily="2" charset="-78"/>
            </a:endParaRPr>
          </a:p>
        </p:txBody>
      </p:sp>
    </p:spTree>
    <p:extLst>
      <p:ext uri="{BB962C8B-B14F-4D97-AF65-F5344CB8AC3E}">
        <p14:creationId xmlns:p14="http://schemas.microsoft.com/office/powerpoint/2010/main" val="11801476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۸- حقوق بازنشستگان، وظیفه‌بگیران و مشترکان صندوق بازنشستگی کشوری و </a:t>
            </a:r>
            <a:r>
              <a:rPr lang="fa-IR" sz="1867" dirty="0">
                <a:solidFill>
                  <a:schemeClr val="tx1"/>
                </a:solidFill>
                <a:highlight>
                  <a:srgbClr val="FC606B"/>
                </a:highlight>
                <a:cs typeface="B Mitra" panose="00000400000000000000" pitchFamily="2" charset="-78"/>
              </a:rPr>
              <a:t>سازمان تأمین اجتماعی نیروهای مسلح </a:t>
            </a:r>
            <a:r>
              <a:rPr lang="fa-IR" sz="1867" dirty="0">
                <a:solidFill>
                  <a:schemeClr val="tx1"/>
                </a:solidFill>
                <a:cs typeface="B Mitra" panose="00000400000000000000" pitchFamily="2" charset="-78"/>
              </a:rPr>
              <a:t>و سایر صندوق‌های بازنشستگی در سال ۱۴۰۰، </a:t>
            </a:r>
            <a:r>
              <a:rPr lang="fa-IR" sz="1867" dirty="0">
                <a:solidFill>
                  <a:schemeClr val="tx1"/>
                </a:solidFill>
                <a:highlight>
                  <a:srgbClr val="FC606B"/>
                </a:highlight>
                <a:cs typeface="B Mitra" panose="00000400000000000000" pitchFamily="2" charset="-78"/>
              </a:rPr>
              <a:t>بیست و پنج درصد (۲۵%) </a:t>
            </a:r>
            <a:r>
              <a:rPr lang="fa-IR" sz="1867" dirty="0">
                <a:solidFill>
                  <a:schemeClr val="tx1"/>
                </a:solidFill>
                <a:cs typeface="B Mitra" panose="00000400000000000000" pitchFamily="2" charset="-78"/>
              </a:rPr>
              <a:t>نسبت به سال ۱۳۹۹ افزایش می‌یابد مشروط به آنکه </a:t>
            </a:r>
            <a:r>
              <a:rPr lang="fa-IR" sz="1867" dirty="0">
                <a:solidFill>
                  <a:schemeClr val="tx1"/>
                </a:solidFill>
                <a:highlight>
                  <a:srgbClr val="FC606B"/>
                </a:highlight>
                <a:cs typeface="B Mitra" panose="00000400000000000000" pitchFamily="2" charset="-78"/>
              </a:rPr>
              <a:t>میزان افزایش حقوق، متناسب با سنوات خدمت قابل قبول، از بیست و پنج میلیون (۰۰۰ر۰۰۰ر۲۵) ریال تجاوز نکند. پس از اعمال افزایش مذکور، حکم حقوق بازنشستگان متناسب با سنوات خدمت قابل قبول، نباید از سی و پنج میلیون (۰۰۰ر۰۰۰ر۳۵) ریال کمتر باشد.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۷- حقوق بازنشستگان، وظیفه بگیران و مشترکان صندوق های بازنشستگی کشوری و </a:t>
            </a:r>
            <a:r>
              <a:rPr lang="fa-IR" sz="1867" kern="0" dirty="0">
                <a:highlight>
                  <a:srgbClr val="FC606B"/>
                </a:highlight>
                <a:cs typeface="B Mitra" panose="00000400000000000000" pitchFamily="2" charset="-78"/>
              </a:rPr>
              <a:t>لشکری</a:t>
            </a:r>
            <a:r>
              <a:rPr lang="fa-IR" sz="1867" kern="0" dirty="0">
                <a:cs typeface="B Mitra" panose="00000400000000000000" pitchFamily="2" charset="-78"/>
              </a:rPr>
              <a:t> و سایر صندوق های بازنشستگی </a:t>
            </a:r>
            <a:r>
              <a:rPr lang="fa-IR" sz="1867" kern="0" dirty="0">
                <a:highlight>
                  <a:srgbClr val="FC606B"/>
                </a:highlight>
                <a:cs typeface="B Mitra" panose="00000400000000000000" pitchFamily="2" charset="-78"/>
              </a:rPr>
              <a:t>وابسته به دستگاه های اجرائی</a:t>
            </a:r>
            <a:r>
              <a:rPr lang="fa-IR" sz="1867" kern="0" dirty="0">
                <a:cs typeface="B Mitra" panose="00000400000000000000" pitchFamily="2" charset="-78"/>
              </a:rPr>
              <a:t>، </a:t>
            </a:r>
            <a:r>
              <a:rPr lang="fa-IR" sz="1867" kern="0" dirty="0">
                <a:highlight>
                  <a:srgbClr val="FC606B"/>
                </a:highlight>
                <a:cs typeface="B Mitra" panose="00000400000000000000" pitchFamily="2" charset="-78"/>
              </a:rPr>
              <a:t>ده درصد (۱۰%) </a:t>
            </a:r>
            <a:r>
              <a:rPr lang="fa-IR" sz="1867" kern="0" dirty="0">
                <a:cs typeface="B Mitra" panose="00000400000000000000" pitchFamily="2" charset="-78"/>
              </a:rPr>
              <a:t>نسبت به سال ۱۴۰۰ افزایش می یابد به نحوی که </a:t>
            </a:r>
            <a:r>
              <a:rPr lang="fa-IR" sz="1867" kern="0" dirty="0">
                <a:highlight>
                  <a:srgbClr val="FC606B"/>
                </a:highlight>
                <a:cs typeface="B Mitra" panose="00000400000000000000" pitchFamily="2" charset="-78"/>
              </a:rPr>
              <a:t>پس از اعمال این افزایش، حکم حقوق بازنشستگان، وظیفه بگیران و مشترکان صندوق های بازنشستگی مذکور، متناسب با سنوات خدمت قابل قبول، نباید از پنجاه میلیون (۵۰.۰۰۰.۰۰۰) ریال کمتر باشد.</a:t>
            </a:r>
          </a:p>
        </p:txBody>
      </p:sp>
    </p:spTree>
    <p:extLst>
      <p:ext uri="{BB962C8B-B14F-4D97-AF65-F5344CB8AC3E}">
        <p14:creationId xmlns:p14="http://schemas.microsoft.com/office/powerpoint/2010/main" val="18382149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۸- با استناد به جزء (۳) بند (الف) تبصره (۱۲) قانون بودجه سال ۱۴۰۱، در سال ۱۴۰۱ صدور هر گونه مجوز جدید برای افزایش حقوق و مزایای مستمر و فوق‌العاده‌ها و نظایر آن توسط مراجع ذی‌ربط از جمله هیأت‌های امناء، مجامع عمومی شرکتها و مؤسسات غیر خصوصی (باستناد اختیار مندرج در قانون تجارت)، شورای حقوق و دستمزد موضوع ماده (۷۴) قانون مدیریت خدمات کشوری و هیئت وزیران تحت هر عنوان و از محل هر نوع اعتبار، خارج از افزایش‌های فوق‌الذکر ممنوع است.</a:t>
            </a:r>
          </a:p>
          <a:p>
            <a:pPr marL="118530" indent="84665" algn="justLow" defTabSz="1219170" rtl="1">
              <a:lnSpc>
                <a:spcPct val="150000"/>
              </a:lnSpc>
            </a:pPr>
            <a:r>
              <a:rPr lang="fa-IR" sz="1867" kern="0" dirty="0">
                <a:cs typeface="B Mitra" panose="00000400000000000000" pitchFamily="2" charset="-78"/>
              </a:rPr>
              <a:t>تبصره- مجوزهای جدید مندرج در قانون بودجه سال ۱۴۰۱ کل کشور از شمول این بند مستثنی هستند.</a:t>
            </a:r>
          </a:p>
        </p:txBody>
      </p:sp>
    </p:spTree>
    <p:extLst>
      <p:ext uri="{BB962C8B-B14F-4D97-AF65-F5344CB8AC3E}">
        <p14:creationId xmlns:p14="http://schemas.microsoft.com/office/powerpoint/2010/main" val="32041475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35194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733" kern="0" dirty="0">
                <a:cs typeface="B Mitra" panose="00000400000000000000" pitchFamily="2" charset="-78"/>
              </a:rPr>
              <a:t>۹- سقف خالص پرداختی متوسط سالانه از محل حقوق و مزایای مستمر و غیرمستمر و سایر پرداختی ها (مجموع ناخالص حقوق و مزایای مستمر و غیر مستمر و سایر پرداختی ها پس از کسر کسورات بازنشستگی، بییمه بازنشستگی، بیمه خدمات درمانتی اصلی و تبعه درجه یک و مالیات) از هر محل و تحت هر عنوان در سال ۱۴۰۱ به گروه های مختلف حقوق بگیر در دستگاه های اجرائی موضوع ماده (۲۹) قانون برنامه ششم توسعه و همچنین نیروهای مسلح، وزارت اطلاعات و سازمان انرژی اتمی از قبیل کارکنان کشوری و لشکری، اعضای هیأت علمی دانشگاه ها و مؤسسات آموزش عالی و پژوهشی و قضات در کلیه مناطق کشور سیصد و نود و دو میلیون (392،000،000) ریال است. پرداخت مازاد بر این مبلغ در هر ماه تحت هر عنوان و از محل هر نوع اعتبار به کارکنان کشوری و لشکری اعم از کارمندان، اعضای هیأت علمی، قضات و بازنشستگان در وزارتخانه ها و شرکت های دولتی و همچنین شرکت ها و مؤسساتی که مدیران آن به هر طریق توسط دولت و یا نهادهای عمومی منصوب می شوند، ممنوع است.</a:t>
            </a:r>
          </a:p>
        </p:txBody>
      </p:sp>
    </p:spTree>
    <p:extLst>
      <p:ext uri="{BB962C8B-B14F-4D97-AF65-F5344CB8AC3E}">
        <p14:creationId xmlns:p14="http://schemas.microsoft.com/office/powerpoint/2010/main" val="32491385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بند 9</a:t>
            </a:r>
          </a:p>
          <a:p>
            <a:pPr marL="118530" indent="84665" algn="justLow" defTabSz="1219170" rtl="1">
              <a:lnSpc>
                <a:spcPct val="150000"/>
              </a:lnSpc>
            </a:pPr>
            <a:r>
              <a:rPr lang="fa-IR" sz="1867" kern="0" dirty="0">
                <a:cs typeface="B Mitra" panose="00000400000000000000" pitchFamily="2" charset="-78"/>
              </a:rPr>
              <a:t>تبصره ۱- کارانه گروه پزشکی، فوق العاده خاص پزشکان شاغل در سازمان پزشکی قانونی کشور، حق التحقیق، پایان نامه ها و رساله ها و حق التدریسی اعضای هیأت علمی و عیدی پایان سال از حکم این بند مستثنی است.</a:t>
            </a:r>
          </a:p>
          <a:p>
            <a:pPr marL="118530" indent="84665" algn="justLow" defTabSz="1219170" rtl="1">
              <a:lnSpc>
                <a:spcPct val="150000"/>
              </a:lnSpc>
            </a:pPr>
            <a:r>
              <a:rPr lang="fa-IR" sz="1867" kern="0" dirty="0">
                <a:cs typeface="B Mitra" panose="00000400000000000000" pitchFamily="2" charset="-78"/>
              </a:rPr>
              <a:t>تبصره ۲- سقف پرداختی به کارکنان مستقر در سکوهای عملیاتی شرکت نفت بر اساس مصوبه شورای حقوق و دستمزد تعیین می گردد.</a:t>
            </a:r>
          </a:p>
          <a:p>
            <a:pPr marL="118530" indent="84665" algn="justLow" defTabSz="1219170" rtl="1">
              <a:lnSpc>
                <a:spcPct val="150000"/>
              </a:lnSpc>
            </a:pPr>
            <a:r>
              <a:rPr lang="fa-IR" sz="1867" kern="0" dirty="0">
                <a:cs typeface="B Mitra" panose="00000400000000000000" pitchFamily="2" charset="-78"/>
              </a:rPr>
              <a:t>تبصره ۳- سقف پرداختی در موارد خاص به پیشنهاد شورای حقوق و دستمزد و تصویب هیات وزیران افزایش می یابد.</a:t>
            </a:r>
          </a:p>
        </p:txBody>
      </p:sp>
    </p:spTree>
    <p:extLst>
      <p:ext uri="{BB962C8B-B14F-4D97-AF65-F5344CB8AC3E}">
        <p14:creationId xmlns:p14="http://schemas.microsoft.com/office/powerpoint/2010/main" val="24704545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۱۰- در اجرای جزء (۱۲) بند (الف) تبصره (۱۲) قانون بودجه سال ۱۴۰۱ کل کشور و بند (پ) ماده (۱۵) قانون حمایت از خانواده و جوانی جمعیت -مصوب ۱۴۰۰- امتیاز کمک هزینه عائله مندی مزدوجین جدید و حق اولاد فرزندان متولد سال ۱۴۰۱ به ترتیب </a:t>
            </a:r>
            <a:r>
              <a:rPr lang="fa-IR" sz="1867" kern="0" dirty="0">
                <a:solidFill>
                  <a:srgbClr val="F14124">
                    <a:lumMod val="60000"/>
                    <a:lumOff val="40000"/>
                  </a:srgbClr>
                </a:solidFill>
                <a:cs typeface="B Mitra" panose="00000400000000000000" pitchFamily="2" charset="-78"/>
              </a:rPr>
              <a:t>دو و سه برابر </a:t>
            </a:r>
            <a:r>
              <a:rPr lang="fa-IR" sz="1867" kern="0" dirty="0">
                <a:cs typeface="B Mitra" panose="00000400000000000000" pitchFamily="2" charset="-78"/>
              </a:rPr>
              <a:t>می‌گردد.</a:t>
            </a:r>
          </a:p>
        </p:txBody>
      </p:sp>
    </p:spTree>
    <p:extLst>
      <p:ext uri="{BB962C8B-B14F-4D97-AF65-F5344CB8AC3E}">
        <p14:creationId xmlns:p14="http://schemas.microsoft.com/office/powerpoint/2010/main" val="4192949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387460"/>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۱۱- در اجرای بند (و) تبصره (۱۲) قانون بودجه سال ۱۴۰۱ کل کشور ضرایب فوق العاده های ‌حقوق اعضای هیأت علمی دانشگاهها، مراکز و مؤسسات آموزش‌عالی و پژوهشی وابسته به وزارت علوم تحقیقات و فناوری و همچنین دانشگاهها مراکز و مؤسسات آموزش‌عالی و پژوهشی وابسته به سایر دستگاههای اجرائی و دانشگاههای فرهنگیان و تربیت دبیر شهید رجایی که مجوز آنها از سوی شورای عالی انقلاب فرهنگی یا شورای گسترش وزارت علوم، تحقیقات و فناوری صادر شده و اعضای هیأت علمی آنها از طریق مرکز جذب هیأت علمی وزارت علوم تحقیقات و فناوری به کار گرفته شده‌اند با حقوق اعضای هیأت علمی غیر بالینی دانشگاههای وابسته به وزارت بهداشت درمان و آموزش پزشکی با پیشنهاد مشترک سازمان برنامه و بودجه کشور، وزارت علوم، تحقیقات و فناوری و وزارت بهداشت، درمان و آموزش پزشکی به شرح جداول پیوست که تأییدشده به مهر دفتر هیئت دولت است، اعمال خواهد شد.</a:t>
            </a:r>
          </a:p>
        </p:txBody>
      </p:sp>
    </p:spTree>
    <p:extLst>
      <p:ext uri="{BB962C8B-B14F-4D97-AF65-F5344CB8AC3E}">
        <p14:creationId xmlns:p14="http://schemas.microsoft.com/office/powerpoint/2010/main" val="17636959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937655"/>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733" kern="0" dirty="0">
                <a:cs typeface="B Mitra" panose="00000400000000000000" pitchFamily="2" charset="-78"/>
              </a:rPr>
              <a:t>بند 11</a:t>
            </a:r>
          </a:p>
          <a:p>
            <a:pPr marL="118530" indent="84665" algn="justLow" defTabSz="1219170" rtl="1">
              <a:lnSpc>
                <a:spcPct val="150000"/>
              </a:lnSpc>
            </a:pPr>
            <a:r>
              <a:rPr lang="fa-IR" sz="1733" kern="0" dirty="0">
                <a:cs typeface="B Mitra" panose="00000400000000000000" pitchFamily="2" charset="-78"/>
              </a:rPr>
              <a:t>تبصره ۱- اعتبار موضوع این بند در سقف اعتبارات مصوب و تخصیص یافته هزینه ای (عمومی و اختصاصی) دستگاه اجرایی مربوطه در قانون بودجه سال ۱۴۰۱ کل کشور خواهد بود و اعتبار مجزایی بابت این موضوع در هیچ ردیفی در قانون بودجه سال ۱۴۰۱ کل کشور پیش بینی نشده است.</a:t>
            </a:r>
          </a:p>
          <a:p>
            <a:pPr marL="118530" indent="84665" algn="justLow" defTabSz="1219170" rtl="1">
              <a:lnSpc>
                <a:spcPct val="150000"/>
              </a:lnSpc>
            </a:pPr>
            <a:r>
              <a:rPr lang="fa-IR" sz="1733" kern="0" dirty="0">
                <a:cs typeface="B Mitra" panose="00000400000000000000" pitchFamily="2" charset="-78"/>
              </a:rPr>
              <a:t>تبصره ۲- در صورت عدم انطباق نظام پرداخت اعضای هیئت علمی تمام وقت سایر دستگاه های اجرایی مشمول بند (و) تبصره (۱۲) قانون بودجه سال ۱۴۰۱ کل کشور، مقادیر معادل در سقف ضرایب اعمال شده در این بند، مورد اقدام قرار می‌گیرد.</a:t>
            </a:r>
          </a:p>
          <a:p>
            <a:pPr marL="118530" indent="84665" algn="justLow" defTabSz="1219170" rtl="1">
              <a:lnSpc>
                <a:spcPct val="150000"/>
              </a:lnSpc>
            </a:pPr>
            <a:r>
              <a:rPr lang="fa-IR" sz="1733" kern="0" dirty="0">
                <a:cs typeface="B Mitra" panose="00000400000000000000" pitchFamily="2" charset="-78"/>
              </a:rPr>
              <a:t>تبصره ۳- در صورت کاهش مبلغ حکم کارگزینی در سال جاری، پس از اجرای این بند برای اعضای هیئت علمی دستگاه های اجرایی (غیروابسته به وزارتخانه‌های علوم، تحقیقات و فناوری و بهداشت، درمان و آموزش پزشکی)، میزان کاهش مذکور با تأیید سازمان اداری و استخدامی کشور، مشمول تفاوت تطبیق موضوع این بند است. مابه التفاوت مذکور با افزایش های بعدی در حکم کارگزینی عضو هیئت علمی، مستهلک خواهد شد.</a:t>
            </a:r>
          </a:p>
        </p:txBody>
      </p:sp>
    </p:spTree>
    <p:extLst>
      <p:ext uri="{BB962C8B-B14F-4D97-AF65-F5344CB8AC3E}">
        <p14:creationId xmlns:p14="http://schemas.microsoft.com/office/powerpoint/2010/main" val="6678031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937655"/>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733" kern="0" dirty="0">
                <a:cs typeface="B Mitra" panose="00000400000000000000" pitchFamily="2" charset="-78"/>
              </a:rPr>
              <a:t>بند 11</a:t>
            </a:r>
          </a:p>
          <a:p>
            <a:pPr marL="118530" indent="84665" algn="justLow" defTabSz="1219170" rtl="1">
              <a:lnSpc>
                <a:spcPct val="150000"/>
              </a:lnSpc>
            </a:pPr>
            <a:r>
              <a:rPr lang="fa-IR" sz="1733" kern="0" dirty="0">
                <a:cs typeface="B Mitra" panose="00000400000000000000" pitchFamily="2" charset="-78"/>
              </a:rPr>
              <a:t>تبصره ۴- رعایت الزامات مذکور در جزء (۴) بند (الف) و همچنین بند (و) تبصره (۱۲) قانون بودجه سال ۱۴۰۱ کل کشور، بر عهده بالاترین مقام دستگاه اجرایی اصلی و تابع و ذی حساب/ مدیر مالی دستگاه محل خدمت عضوی هیئت علمی می‌باشد.</a:t>
            </a:r>
          </a:p>
          <a:p>
            <a:pPr marL="118530" indent="84665" algn="justLow" defTabSz="1219170" rtl="1">
              <a:lnSpc>
                <a:spcPct val="150000"/>
              </a:lnSpc>
            </a:pPr>
            <a:r>
              <a:rPr lang="fa-IR" sz="1733" kern="0" dirty="0">
                <a:cs typeface="B Mitra" panose="00000400000000000000" pitchFamily="2" charset="-78"/>
              </a:rPr>
              <a:t>تبصره ۵- اعضای هیأت علمی بالینی (تمام وقت جغرافیایی) وزارت بهداشت، درمان و آموزش پزشکی آن دسته از اعضای هیات علمی هستند که علی رغم داشتن اختیار تأسیس مطب (موضوع بند (ب) ماده (۷۴) قانون برنامه پنجساله ششم توسعه اقتصادی، اجتماعی و فرهنگی جمهوری اسلامی ایران)، به صورت تمام وقت جغرافیایی در محل خدمت مربوط (یعنی (۵۴) ساعت در هفته) اشتغال دارند و از فعالیت های انتفاعی و از جمله تأسیس مطب محروم می باشند. مصادیق اعضای هیأت علمی غیر بالینی وزارت بهداشت، درمان و آموزش پزشکی بر اساس فهرست رشته های تحصیلی دایر در وزارت علوم، تحقیقات و فناوری و مشروط به عدم امکان تاسیس مطب پزشکی توسط عضو هیأت علمی شاغل در دانشگاه ها و بخش های پزشکی می باشد.</a:t>
            </a:r>
          </a:p>
        </p:txBody>
      </p:sp>
    </p:spTree>
    <p:extLst>
      <p:ext uri="{BB962C8B-B14F-4D97-AF65-F5344CB8AC3E}">
        <p14:creationId xmlns:p14="http://schemas.microsoft.com/office/powerpoint/2010/main" val="32983384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۲- ضریب حقوق شاغلین مشمول قانون مدیریت خدمات کشوری، کارمندان مشمول قانون نظام هماهنگ پرداخت کارکنان دولت – مصوب ۱۳۷۰- از جمله کارمندان وزارت اطلاعات و شاغلین پست‌های سیاسی وزارت امورخارجه برای سال ۱۴۰۰ به میزان </a:t>
            </a:r>
            <a:r>
              <a:rPr lang="fa-IR" sz="1867" dirty="0">
                <a:solidFill>
                  <a:schemeClr val="tx1"/>
                </a:solidFill>
                <a:highlight>
                  <a:srgbClr val="FC606B"/>
                </a:highlight>
                <a:cs typeface="B Mitra" panose="00000400000000000000" pitchFamily="2" charset="-78"/>
              </a:rPr>
              <a:t>سه هزار و چهل و هشت (۰۴۸ر۳) ریال </a:t>
            </a:r>
            <a:r>
              <a:rPr lang="fa-IR" sz="1867" dirty="0">
                <a:solidFill>
                  <a:schemeClr val="tx1"/>
                </a:solidFill>
                <a:cs typeface="B Mitra" panose="00000400000000000000" pitchFamily="2" charset="-78"/>
              </a:rPr>
              <a:t>تعیین می‌شود.</a:t>
            </a:r>
          </a:p>
          <a:p>
            <a:pPr marL="118530" indent="84665" algn="justLow" rtl="1">
              <a:lnSpc>
                <a:spcPct val="150000"/>
              </a:lnSpc>
            </a:pPr>
            <a:r>
              <a:rPr lang="fa-IR" sz="1867" dirty="0">
                <a:solidFill>
                  <a:schemeClr val="tx1"/>
                </a:solidFill>
                <a:cs typeface="B Mitra" panose="00000400000000000000" pitchFamily="2" charset="-78"/>
              </a:rPr>
              <a:t>تبصره – حق جلسه اعضای شوراهای اسلامی شهر مراکز استان در سال ۱۴۰۰ بر اساس ضریب ریالی </a:t>
            </a:r>
            <a:r>
              <a:rPr lang="fa-IR" sz="1867" dirty="0">
                <a:solidFill>
                  <a:schemeClr val="tx1"/>
                </a:solidFill>
                <a:highlight>
                  <a:srgbClr val="FC606B"/>
                </a:highlight>
                <a:cs typeface="B Mitra" panose="00000400000000000000" pitchFamily="2" charset="-78"/>
              </a:rPr>
              <a:t>دو هزار و هشتصد و هفتاد و پنج (۸۷۵ر۲) ریال</a:t>
            </a:r>
            <a:r>
              <a:rPr lang="fa-IR" sz="1867" dirty="0">
                <a:solidFill>
                  <a:schemeClr val="tx1"/>
                </a:solidFill>
                <a:cs typeface="B Mitra" panose="00000400000000000000" pitchFamily="2" charset="-78"/>
              </a:rPr>
              <a:t> طبق تبصره (۱) ماده (۶) آیین‌نامه نحوه پرداخت حق جلسه و مزایا به اعضای شورای اسلامی موضوع تصویب‌نامه شماره ۵۹۸۶۸/ت۳۳۹۰۳هـ مورخ 1384/9/28 محاسبه و پرداخت می‌شود.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41339"/>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۲- ضریب حقوق شاغلین مشمول قانون مدیریت خدمات کشوری، کارمندان مشمول قانون نظام هماهنگ پرداخت کارکنان دولت – مصوب ۱۳۷۰- از جمله کارمندان وزارت اطلاعات و شاغلین پست‌های سیاسی وزارت امور خارجه برای سال ۱۴۰۱ به میزان </a:t>
            </a:r>
            <a:r>
              <a:rPr lang="fa-IR" sz="1867" dirty="0">
                <a:highlight>
                  <a:srgbClr val="FC606B"/>
                </a:highlight>
                <a:cs typeface="B Mitra" panose="00000400000000000000" pitchFamily="2" charset="-78"/>
              </a:rPr>
              <a:t>سه هزار و سیصد و پنجاه و سه (۳,۳۵۳) ریال </a:t>
            </a:r>
            <a:r>
              <a:rPr lang="fa-IR" sz="1867" dirty="0">
                <a:cs typeface="B Mitra" panose="00000400000000000000" pitchFamily="2" charset="-78"/>
              </a:rPr>
              <a:t>تعیین می‌شود.</a:t>
            </a:r>
          </a:p>
          <a:p>
            <a:pPr marL="118530" indent="84665" algn="justLow" rtl="1">
              <a:lnSpc>
                <a:spcPct val="150000"/>
              </a:lnSpc>
            </a:pPr>
            <a:r>
              <a:rPr lang="fa-IR" sz="1867" dirty="0">
                <a:cs typeface="B Mitra" panose="00000400000000000000" pitchFamily="2" charset="-78"/>
              </a:rPr>
              <a:t>تبصره- حق جلسه اعضای شوراهای اسلامی شهر مراکز استان در سال ۱۴۰۱ بر اساس ضریب ریالی </a:t>
            </a:r>
            <a:r>
              <a:rPr lang="fa-IR" sz="1867" dirty="0">
                <a:highlight>
                  <a:srgbClr val="FC606B"/>
                </a:highlight>
                <a:cs typeface="B Mitra" panose="00000400000000000000" pitchFamily="2" charset="-78"/>
              </a:rPr>
              <a:t>سه هزار و یک صد و شصت و دو (۳,۱۶۲) ریال </a:t>
            </a:r>
            <a:r>
              <a:rPr lang="fa-IR" sz="1867" dirty="0">
                <a:cs typeface="B Mitra" panose="00000400000000000000" pitchFamily="2" charset="-78"/>
              </a:rPr>
              <a:t>طبق تبصره (۱) ماده (۶) آیین نامه نحوه پرداخت حق جلسه و مزایا به اعضای شورای اسلامی موضوع تصویب‌نامه شماره ۵۹۸۶۸/ت۳۳۹۰۳هـ مورخ 1384/9/28 هیات وزیران محاسبه و پرداخت می شود.</a:t>
            </a:r>
          </a:p>
        </p:txBody>
      </p:sp>
    </p:spTree>
    <p:extLst>
      <p:ext uri="{BB962C8B-B14F-4D97-AF65-F5344CB8AC3E}">
        <p14:creationId xmlns:p14="http://schemas.microsoft.com/office/powerpoint/2010/main" val="11091349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257252"/>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733" kern="0" dirty="0">
                <a:cs typeface="B Mitra" panose="00000400000000000000" pitchFamily="2" charset="-78"/>
              </a:rPr>
              <a:t>بند 11</a:t>
            </a:r>
          </a:p>
          <a:p>
            <a:pPr marL="118530" indent="84665" algn="justLow" defTabSz="1219170" rtl="1">
              <a:lnSpc>
                <a:spcPct val="150000"/>
              </a:lnSpc>
            </a:pPr>
            <a:r>
              <a:rPr lang="fa-IR" sz="1733" kern="0" dirty="0">
                <a:cs typeface="B Mitra" panose="00000400000000000000" pitchFamily="2" charset="-78"/>
              </a:rPr>
              <a:t>تبصره ۶- میزان ضرایب فوق العاده های جذب و مخصوص برای اعضای هیئت علمی بالینی تمام وقت جغرافیایی (۱/۶) اعمال می گردد و برای اعضای هیئت علمی غیرگروه پزشکی (غیربالینی) تمام وقت بر اساس جداول پیوست موضوع این بند، با ضریب (۱) از تاریخ ۱/۱/۱۴۰۱ برابر ضریب مصوب این بند می‌باشد.</a:t>
            </a:r>
          </a:p>
          <a:p>
            <a:pPr marL="118530" indent="84665" algn="justLow" defTabSz="1219170" rtl="1">
              <a:lnSpc>
                <a:spcPct val="150000"/>
              </a:lnSpc>
            </a:pPr>
            <a:r>
              <a:rPr lang="fa-IR" sz="1733" kern="0" dirty="0">
                <a:cs typeface="B Mitra" panose="00000400000000000000" pitchFamily="2" charset="-78"/>
              </a:rPr>
              <a:t>تبصره ۷- همسان سازی حقوق اعضای هیئت علمی دانشگاه ها، مراکز و مؤسسات آموزش عالی و پژوهشی وابسته به دستگاه های اجرایی که شناسه (کد) کارمندی در سامانه کارمندایران ندارند، مشروط به صدور شناسه (کد) کارمندی از سوی سازمان اداری و استخدامی کشور خواهد بود.</a:t>
            </a:r>
          </a:p>
        </p:txBody>
      </p:sp>
    </p:spTree>
    <p:extLst>
      <p:ext uri="{BB962C8B-B14F-4D97-AF65-F5344CB8AC3E}">
        <p14:creationId xmlns:p14="http://schemas.microsoft.com/office/powerpoint/2010/main" val="34733299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wrap="square" lIns="121900" tIns="121900" rIns="121900" bIns="12190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defTabSz="1219170" rtl="1"/>
            <a:r>
              <a:rPr lang="fa-IR" sz="3733" kern="0"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29501"/>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defTabSz="1219170" rtl="1">
              <a:lnSpc>
                <a:spcPct val="150000"/>
              </a:lnSpc>
            </a:pPr>
            <a:r>
              <a:rPr lang="fa-IR" sz="1867" kern="0" dirty="0">
                <a:cs typeface="B Mitra" panose="00000400000000000000" pitchFamily="2" charset="-78"/>
              </a:rPr>
              <a:t>۱۲- در اجرای بند (ی) تبصره (۱۹) قانون بودجه سال ۱۴۰۱ کل کشور، سازمان های اداری و استخدامی و برنامه و بودجه کشور مکلفند ضرایط فوق العاده مناطق کمتر توسعه یافه، موضوع بند (۱) ماده (۶۸) قانون مدیریت خدمات کشوری را بر اساس فهرست مناطق کمتر توسعه یافته که با همکاری سازمان برنامه و بودجه کشور و وزارت کشور و معاون توسعه روستایی و مناطق محروم نهاد ریاست جمهوری به روز رسانی می گردد و محدوده مناطق عملیاتی دفاع مقدس که توسط ستاد کل نیروهای مسلح، موضوع بند (الف) ماده (۱۱۲) قانون برنامه پنجساله ششم توسعه اقتصادی، اجتماعی و فرهنگی جمهوری اسلامی ایران اعلام می گردد، تا دو ماه پس از ابلاغ این تصویبنامه، بازبینی، تعدیل و ابلاغ نمایند. ملاک هر گونه پرداخت فوق العاده های مذکور، از تاریخ ابلاغ، دستورالعمل ابلاغی سازمان برنامه و بودجه کشور خواهد بود.</a:t>
            </a:r>
          </a:p>
        </p:txBody>
      </p:sp>
    </p:spTree>
    <p:extLst>
      <p:ext uri="{BB962C8B-B14F-4D97-AF65-F5344CB8AC3E}">
        <p14:creationId xmlns:p14="http://schemas.microsoft.com/office/powerpoint/2010/main" val="16182283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9349"/>
        <p:cNvGrpSpPr/>
        <p:nvPr/>
      </p:nvGrpSpPr>
      <p:grpSpPr>
        <a:xfrm>
          <a:off x="0" y="0"/>
          <a:ext cx="0" cy="0"/>
          <a:chOff x="0" y="0"/>
          <a:chExt cx="0" cy="0"/>
        </a:xfrm>
      </p:grpSpPr>
      <p:sp>
        <p:nvSpPr>
          <p:cNvPr id="3" name="Google Shape;394;p52">
            <a:extLst>
              <a:ext uri="{FF2B5EF4-FFF2-40B4-BE49-F238E27FC236}">
                <a16:creationId xmlns:a16="http://schemas.microsoft.com/office/drawing/2014/main" id="{0CF6452A-D1AE-4CD0-95FD-CA33303686A9}"/>
              </a:ext>
            </a:extLst>
          </p:cNvPr>
          <p:cNvSpPr txBox="1">
            <a:spLocks/>
          </p:cNvSpPr>
          <p:nvPr/>
        </p:nvSpPr>
        <p:spPr>
          <a:xfrm>
            <a:off x="556334" y="2622832"/>
            <a:ext cx="11079332" cy="1612337"/>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6000"/>
              <a:buFont typeface="Fira Sans Extra Condensed Medium"/>
              <a:buNone/>
              <a:defRPr sz="6000" b="0" i="0" u="none" strike="noStrike" cap="none">
                <a:solidFill>
                  <a:srgbClr val="FFFFFF"/>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2pPr>
            <a:lvl3pPr marR="0" lvl="2"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3pPr>
            <a:lvl4pPr marR="0" lvl="3"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4pPr>
            <a:lvl5pPr marR="0" lvl="4"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5pPr>
            <a:lvl6pPr marR="0" lvl="5"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6pPr>
            <a:lvl7pPr marR="0" lvl="6"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7pPr>
            <a:lvl8pPr marR="0" lvl="7"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8pPr>
            <a:lvl9pPr marR="0" lvl="8" algn="l" rtl="0">
              <a:lnSpc>
                <a:spcPct val="100000"/>
              </a:lnSpc>
              <a:spcBef>
                <a:spcPts val="0"/>
              </a:spcBef>
              <a:spcAft>
                <a:spcPts val="0"/>
              </a:spcAft>
              <a:buClr>
                <a:srgbClr val="434343"/>
              </a:buClr>
              <a:buSzPts val="5200"/>
              <a:buFont typeface="Squada One"/>
              <a:buNone/>
              <a:defRPr sz="5200" b="0" i="0" u="none" strike="noStrike" cap="none">
                <a:solidFill>
                  <a:srgbClr val="434343"/>
                </a:solidFill>
                <a:latin typeface="Squada One"/>
                <a:ea typeface="Squada One"/>
                <a:cs typeface="Squada One"/>
                <a:sym typeface="Squada One"/>
              </a:defRPr>
            </a:lvl9pPr>
          </a:lstStyle>
          <a:p>
            <a:pPr algn="ctr" defTabSz="1219170" rtl="1"/>
            <a:r>
              <a:rPr lang="fa-IR" sz="5333" kern="0" dirty="0">
                <a:cs typeface="B Yekan" panose="00000400000000000000" pitchFamily="2" charset="-78"/>
              </a:rPr>
              <a:t>والسلام</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۳- افزایش حقوق کارکنان مؤسسات انتفاعی وابسته به دولت، نهادها و مؤسسات عمومی غیردولتی و شرکت‌های دولتی دارای مقررات خاص از جمله شرکت‌ها و دستگاه‌هایی که شمول قانون بر آنها مستلزم ذکر و یا تصریح نام است از قبیل شرکت ملی نفت ایران، سازمان انرژی اتمی ایران، سازمان‌های موضوع ماده (۵) قانون رفع موانع تولید رقابت‌پذیر و ارتقای نظام مالی کشور و همچنین بانک مرکزی جمهوری اسلامی ایران، در سال ۱۴۰۰ به میزان </a:t>
            </a:r>
            <a:r>
              <a:rPr lang="fa-IR" sz="1867" dirty="0">
                <a:solidFill>
                  <a:schemeClr val="tx1"/>
                </a:solidFill>
                <a:highlight>
                  <a:srgbClr val="FC606B"/>
                </a:highlight>
                <a:cs typeface="B Mitra" panose="00000400000000000000" pitchFamily="2" charset="-78"/>
              </a:rPr>
              <a:t>بیست و پنج درصد (۲۵%) </a:t>
            </a:r>
            <a:r>
              <a:rPr lang="fa-IR" sz="1867" dirty="0">
                <a:solidFill>
                  <a:schemeClr val="tx1"/>
                </a:solidFill>
                <a:cs typeface="B Mitra" panose="00000400000000000000" pitchFamily="2" charset="-78"/>
              </a:rPr>
              <a:t>تعیین می‌شود.</a:t>
            </a:r>
          </a:p>
          <a:p>
            <a:pPr marL="118530" indent="84665" algn="justLow" rtl="1">
              <a:lnSpc>
                <a:spcPct val="150000"/>
              </a:lnSpc>
            </a:pPr>
            <a:r>
              <a:rPr lang="fa-IR" sz="1867" dirty="0">
                <a:solidFill>
                  <a:schemeClr val="tx1"/>
                </a:solidFill>
                <a:cs typeface="B Mitra" panose="00000400000000000000" pitchFamily="2" charset="-78"/>
              </a:rPr>
              <a:t>تبصره – رعایت مفاد ماده (۷۵) قانون الحاق برخی مواد به قانون تنظیم بخشی از مقررات مالی دولت (۲) – مصوب ۱۳۹۳ – الزامی است.</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422965"/>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۳- افزایش حقوق کارکنان مؤسسات انتفاعی وابسته به دولت، نهادها و مؤسسات عمومی غیردولتی و شرکت‌های دولتی دارای مقررات خاص از جمله شرکت‌ها و دستگاه هایی که شمول قانون بر آنها مستلزم ذکر و یا تصریح نام است از قبیل شرکت ملی نفت ایران، سازمان انرژی اتمی ایران، سازمان های موضوع ماده (۵) قانون رفع موانع تولید رقابت پذیر و ارتقای نظام مالی کشور و همچنین بانک مرکزی جمهوری اسلامی ایران، در سال ۱۴۰۱ به میزان </a:t>
            </a:r>
            <a:r>
              <a:rPr lang="fa-IR" sz="1867" dirty="0">
                <a:highlight>
                  <a:srgbClr val="FC606B"/>
                </a:highlight>
                <a:cs typeface="B Mitra" panose="00000400000000000000" pitchFamily="2" charset="-78"/>
              </a:rPr>
              <a:t>ده درصد (۱۰%) </a:t>
            </a:r>
            <a:r>
              <a:rPr lang="fa-IR" sz="1867" dirty="0">
                <a:cs typeface="B Mitra" panose="00000400000000000000" pitchFamily="2" charset="-78"/>
              </a:rPr>
              <a:t>تعیین می شود.</a:t>
            </a:r>
          </a:p>
          <a:p>
            <a:pPr marL="118530" indent="84665" algn="justLow" rtl="1">
              <a:lnSpc>
                <a:spcPct val="150000"/>
              </a:lnSpc>
            </a:pPr>
            <a:r>
              <a:rPr lang="fa-IR" sz="1867" dirty="0">
                <a:cs typeface="B Mitra" panose="00000400000000000000" pitchFamily="2" charset="-78"/>
              </a:rPr>
              <a:t>تبصره ۱- رعایت مفاد ماده (۷۵) قانون الحاق برخی مواد به قانون تنظیم بخشی از مقررات مالی دولت (۲) مصوب ۱۳۹۳- الزامی است.</a:t>
            </a:r>
          </a:p>
          <a:p>
            <a:pPr marL="118530" indent="84665" algn="justLow" rtl="1">
              <a:lnSpc>
                <a:spcPct val="150000"/>
              </a:lnSpc>
            </a:pPr>
            <a:r>
              <a:rPr lang="fa-IR" sz="1867" dirty="0">
                <a:highlight>
                  <a:srgbClr val="FC606B"/>
                </a:highlight>
                <a:cs typeface="B Mitra" panose="00000400000000000000" pitchFamily="2" charset="-78"/>
              </a:rPr>
              <a:t>تبصره ۲- رشد حقوق، مزایا و فوق‌العاده‌های کارکنان تابع قانون کار که در وزارتخانه‌ها و شرکت‌های دولتی مشغول به کار هستند بر اساس این تصویب‌نامه خواهد بود.</a:t>
            </a:r>
          </a:p>
        </p:txBody>
      </p:sp>
    </p:spTree>
    <p:extLst>
      <p:ext uri="{BB962C8B-B14F-4D97-AF65-F5344CB8AC3E}">
        <p14:creationId xmlns:p14="http://schemas.microsoft.com/office/powerpoint/2010/main" val="37842951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۴- حداقل حقوق و فوق‌العاده‌های مستمر شاغلین موضوع ماده (۷۶) قانون مدیریت خدمات کشوری برای کارمندان دستگاه‌های اجرایی مشمول این قانون و سایر مشمولین ماده مذکور به استثنای مشمولین قانون نظام هماهنگ پرداخت کارکنان دولت و حداقل حقوق بازنشستگان، وظیفه‌بگیران و مشترکان صندوق بازنشستگی کشوری و سازمان تأمین اجتماعی نیروهای مسلح و سایر صندوق‌های وابسته به دستگاه‌های اجرایی در سال ۱۴۰۰ به میزان </a:t>
            </a:r>
            <a:r>
              <a:rPr lang="fa-IR" sz="1867" dirty="0">
                <a:solidFill>
                  <a:schemeClr val="tx1"/>
                </a:solidFill>
                <a:highlight>
                  <a:srgbClr val="FC606B"/>
                </a:highlight>
                <a:cs typeface="B Mitra" panose="00000400000000000000" pitchFamily="2" charset="-78"/>
              </a:rPr>
              <a:t>بیست و دو میلیون و چهارصد و شصت و هشت هزار (۰۰۰ر۴۶۸ر۲۲) ریال</a:t>
            </a:r>
            <a:r>
              <a:rPr lang="fa-IR" sz="1867" dirty="0">
                <a:solidFill>
                  <a:schemeClr val="tx1"/>
                </a:solidFill>
                <a:cs typeface="B Mitra" panose="00000400000000000000" pitchFamily="2" charset="-78"/>
              </a:rPr>
              <a:t> و حداقل حقوق کارمندان مشمول قانون نظام هماهنگ پرداخت کارکنان دولت در سال ۱۴۰۰ به میزان </a:t>
            </a:r>
            <a:r>
              <a:rPr lang="fa-IR" sz="1867" dirty="0">
                <a:solidFill>
                  <a:schemeClr val="tx1"/>
                </a:solidFill>
                <a:highlight>
                  <a:srgbClr val="FC606B"/>
                </a:highlight>
                <a:cs typeface="B Mitra" panose="00000400000000000000" pitchFamily="2" charset="-78"/>
              </a:rPr>
              <a:t>دوازده میلیون و یکصد و چهل و شش هزار و نهصد (۹۰۰ر۱۴۶ر۱۲) </a:t>
            </a:r>
            <a:r>
              <a:rPr lang="fa-IR" sz="1867" dirty="0">
                <a:solidFill>
                  <a:schemeClr val="tx1"/>
                </a:solidFill>
                <a:cs typeface="B Mitra" panose="00000400000000000000" pitchFamily="2" charset="-78"/>
              </a:rPr>
              <a:t>ریال تعیین می‌شود.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۴- حداقل حقوق و فوق العاده های مستمر شاغلین موضوع ماده (۷۶) قانون مدیریت خدمات کشوری برای کارمندان دستگاه‌های اجرایی مشمول این قانون و سایر مشمولین ماده مذکور به استثنای مشمولین قانون نظام هماهنگ پرداخت کارکنان دولت و حداقل حقوق بازنشستگان، وظیفه بگیران و مشترکان صندوق بازنشستگی کشوری و سازمان تأمین اجتماعی نیروهای مسلح و سایر صندوق های وابسته به دستگاه های اجرایی در سال ۱۴۰۱ به میزان </a:t>
            </a:r>
            <a:r>
              <a:rPr lang="fa-IR" sz="1867" dirty="0">
                <a:highlight>
                  <a:srgbClr val="FC606B"/>
                </a:highlight>
                <a:cs typeface="B Mitra" panose="00000400000000000000" pitchFamily="2" charset="-78"/>
              </a:rPr>
              <a:t>بیست و چهار میلیون و هفتصد و پانزده هزار (۲۴,۷۱۵,۰۰۰) ریال</a:t>
            </a:r>
            <a:r>
              <a:rPr lang="fa-IR" sz="1867" dirty="0">
                <a:cs typeface="B Mitra" panose="00000400000000000000" pitchFamily="2" charset="-78"/>
              </a:rPr>
              <a:t> و حداقل حقوق کارمندان مشمول قانون نظام هماهنگ پرداخت کارکنان دولت در سال ۱۴۰۱ به میزان </a:t>
            </a:r>
            <a:r>
              <a:rPr lang="fa-IR" sz="1867" dirty="0">
                <a:highlight>
                  <a:srgbClr val="FC606B"/>
                </a:highlight>
                <a:cs typeface="B Mitra" panose="00000400000000000000" pitchFamily="2" charset="-78"/>
              </a:rPr>
              <a:t>سیزده میلیون و سیصد و شصت دوهزار (۱۳,۳۶۲,۰۰۰) ریال</a:t>
            </a:r>
            <a:r>
              <a:rPr lang="fa-IR" sz="1867" dirty="0">
                <a:cs typeface="B Mitra" panose="00000400000000000000" pitchFamily="2" charset="-78"/>
              </a:rPr>
              <a:t> تعیین می شود.</a:t>
            </a:r>
            <a:endParaRPr lang="fa-IR" sz="1867" dirty="0">
              <a:highlight>
                <a:srgbClr val="FC606B"/>
              </a:highlight>
              <a:cs typeface="B Mitra" panose="00000400000000000000" pitchFamily="2" charset="-78"/>
            </a:endParaRPr>
          </a:p>
        </p:txBody>
      </p:sp>
    </p:spTree>
    <p:extLst>
      <p:ext uri="{BB962C8B-B14F-4D97-AF65-F5344CB8AC3E}">
        <p14:creationId xmlns:p14="http://schemas.microsoft.com/office/powerpoint/2010/main" val="31907262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04849" y="1385480"/>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733" dirty="0">
                <a:solidFill>
                  <a:schemeClr val="tx1"/>
                </a:solidFill>
                <a:cs typeface="B Mitra" panose="00000400000000000000" pitchFamily="2" charset="-78"/>
              </a:rPr>
              <a:t>تبصره ۱ – حداقل حقوق کارمندان مشمول قانون نظام هماهنگ پرداخت کارکنان دولت در سال ۱۴۰۰ با احتساب فوق‌العاده‌های موضوع ماده (۶) قانون یادشده، نباید از </a:t>
            </a:r>
            <a:r>
              <a:rPr lang="fa-IR" sz="1733" dirty="0">
                <a:solidFill>
                  <a:schemeClr val="tx1"/>
                </a:solidFill>
                <a:highlight>
                  <a:srgbClr val="FC606B"/>
                </a:highlight>
                <a:cs typeface="B Mitra" panose="00000400000000000000" pitchFamily="2" charset="-78"/>
              </a:rPr>
              <a:t>بیست و دو میلیون و چهارصد و شصت و هشت هزار (۰۰۰ر۴۶۸ر۲۲) ریال </a:t>
            </a:r>
            <a:r>
              <a:rPr lang="fa-IR" sz="1733" dirty="0">
                <a:solidFill>
                  <a:schemeClr val="tx1"/>
                </a:solidFill>
                <a:cs typeface="B Mitra" panose="00000400000000000000" pitchFamily="2" charset="-78"/>
              </a:rPr>
              <a:t>کمتر شود و مابه¬التفاوت آن تا مبلغ </a:t>
            </a:r>
            <a:r>
              <a:rPr lang="fa-IR" sz="1733" dirty="0">
                <a:solidFill>
                  <a:schemeClr val="tx1"/>
                </a:solidFill>
                <a:highlight>
                  <a:srgbClr val="FC606B"/>
                </a:highlight>
                <a:cs typeface="B Mitra" panose="00000400000000000000" pitchFamily="2" charset="-78"/>
              </a:rPr>
              <a:t>بیست و دو میلیون و چهارصد و شصت و هشت هزار (۰۰۰ر۴۶۸ر۲۲) ریال </a:t>
            </a:r>
            <a:r>
              <a:rPr lang="fa-IR" sz="1733" dirty="0">
                <a:solidFill>
                  <a:schemeClr val="tx1"/>
                </a:solidFill>
                <a:cs typeface="B Mitra" panose="00000400000000000000" pitchFamily="2" charset="-78"/>
              </a:rPr>
              <a:t>به سقف محاسبه¬شده، اضافه خواهد شد.</a:t>
            </a:r>
          </a:p>
          <a:p>
            <a:pPr marL="118530" indent="84665" algn="justLow" rtl="1">
              <a:lnSpc>
                <a:spcPct val="150000"/>
              </a:lnSpc>
            </a:pPr>
            <a:r>
              <a:rPr lang="fa-IR" sz="1733" dirty="0">
                <a:solidFill>
                  <a:schemeClr val="tx1"/>
                </a:solidFill>
                <a:cs typeface="B Mitra" panose="00000400000000000000" pitchFamily="2" charset="-78"/>
              </a:rPr>
              <a:t>تبصره ۲ – حداکثر حقوق و فوق‌العاده‌های مستمر کلیه کارمندان شاغل در دستگاه‌های اجرایی موضوع ماده (۷۶) قانون مدیریت خدمات کشوری و تبصره آن، شامل حقوق ثابت و فوق‌العاده‌های مذکور در بندهای (۲)، (۳) و (۵) ماده (۶۸) قانون مدیریت خدمات کشوری (به ترتیب فوق‌العاده‌های ایثارگری، سختی کار و کار در محیط‌های غیر متعارف و فوق‌العاده شغل برای مشاغل تخصصی) و عناوین مشابه با موارد مذکور برای سایر حقوق بگیران دستگاه‌های اجرایی، به میزان هفت برابر حداقل حقوق و فوق‌العاده‌های مستمر تعیین شده در این بند می‌باشد.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375616"/>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733" dirty="0">
                <a:cs typeface="B Mitra" panose="00000400000000000000" pitchFamily="2" charset="-78"/>
              </a:rPr>
              <a:t>تبصره ۱- حداقل حقوق کارمندان مشمول قانون نظام هماهنگ پرداخت کارکنان دولت در سال ۱۴۰۱ با احتساب فوق‌العاده‌های موضوع ماده (۶) قانون یاد شده، نباید از </a:t>
            </a:r>
            <a:r>
              <a:rPr lang="fa-IR" sz="1733" dirty="0">
                <a:highlight>
                  <a:srgbClr val="FC606B"/>
                </a:highlight>
                <a:cs typeface="B Mitra" panose="00000400000000000000" pitchFamily="2" charset="-78"/>
              </a:rPr>
              <a:t>بیست و چهار میلیون و هفتصد و پانزده هزار (۲۴,۷۱۵,۰۰۰) ریال</a:t>
            </a:r>
            <a:r>
              <a:rPr lang="fa-IR" sz="1733" dirty="0">
                <a:cs typeface="B Mitra" panose="00000400000000000000" pitchFamily="2" charset="-78"/>
              </a:rPr>
              <a:t> کمتر شود و مابه التفاوت آن تا مبلغ </a:t>
            </a:r>
            <a:r>
              <a:rPr lang="fa-IR" sz="1733" dirty="0">
                <a:highlight>
                  <a:srgbClr val="FC606B"/>
                </a:highlight>
                <a:cs typeface="B Mitra" panose="00000400000000000000" pitchFamily="2" charset="-78"/>
              </a:rPr>
              <a:t>بیست و چهار میلیون و هفتصد و پانزده هزار (۲۴,۷۱۵,۰۰۰) ریال </a:t>
            </a:r>
            <a:r>
              <a:rPr lang="fa-IR" sz="1733" dirty="0">
                <a:cs typeface="B Mitra" panose="00000400000000000000" pitchFamily="2" charset="-78"/>
              </a:rPr>
              <a:t>به سقف محاسبه‌شده، اضافه خواهد شد.</a:t>
            </a:r>
          </a:p>
          <a:p>
            <a:pPr marL="118530" indent="84665" algn="justLow" rtl="1">
              <a:lnSpc>
                <a:spcPct val="150000"/>
              </a:lnSpc>
            </a:pPr>
            <a:r>
              <a:rPr lang="fa-IR" sz="1733" dirty="0">
                <a:cs typeface="B Mitra" panose="00000400000000000000" pitchFamily="2" charset="-78"/>
              </a:rPr>
              <a:t>تبصره ۲- حداکثر حقوق و فوق‌العاده‌های مستمر کلیه کارمندان شاغل در دستگاه‌های اجرایی موضوع ماده (۷۶) قانون مدیریت خدمات کشوری و تبصره آن، شامل حقوق ثابت و فوق‌العاده‌های مذکور در بندهای (۲)، (۳) و (۵) قانون مدیریت خدمات کشوری (به ترتیب فوق‌العاده‌های ایثارگری، سختی کار و کار در محیط‌های غیرمتعارف و فوق العاده شغل مشاغل تخصصی) و عناوین مشابه با موارد مذکور برای سایر حقوق بگیران دستگاه‌های اجرایی، به میزان هفت برابر حداقل حقوق و فوق العاده های مستمر تعیین شده در این بند می باشد.</a:t>
            </a:r>
          </a:p>
        </p:txBody>
      </p:sp>
    </p:spTree>
    <p:extLst>
      <p:ext uri="{BB962C8B-B14F-4D97-AF65-F5344CB8AC3E}">
        <p14:creationId xmlns:p14="http://schemas.microsoft.com/office/powerpoint/2010/main" val="2980523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733" dirty="0">
                <a:solidFill>
                  <a:schemeClr val="tx1"/>
                </a:solidFill>
                <a:cs typeface="B Mitra" panose="00000400000000000000" pitchFamily="2" charset="-78"/>
              </a:rPr>
              <a:t>۵- پس از اعمال افزایش‌های موضوع بندهای فوق‌الذکر، مجموع مبلغ مندرج در حکم کارگزینی برای کارکنان قرارداد کار معین (مشخص) و کارکنان طرح خدمت پزشکان و پیراپزشکان در وزارت بهداشت، درمان و آموزش پزشکی به نسبت مدت کارکرد، نباید از مبلغ </a:t>
            </a:r>
            <a:r>
              <a:rPr lang="fa-IR" sz="1733" dirty="0">
                <a:solidFill>
                  <a:schemeClr val="tx1"/>
                </a:solidFill>
                <a:highlight>
                  <a:srgbClr val="FC606B"/>
                </a:highlight>
                <a:cs typeface="B Mitra" panose="00000400000000000000" pitchFamily="2" charset="-78"/>
              </a:rPr>
              <a:t>سی و پنج میلیون (۰۰۰ر۰۰۰ر۳۵) ریال </a:t>
            </a:r>
            <a:r>
              <a:rPr lang="fa-IR" sz="1733" dirty="0">
                <a:solidFill>
                  <a:schemeClr val="tx1"/>
                </a:solidFill>
                <a:cs typeface="B Mitra" panose="00000400000000000000" pitchFamily="2" charset="-78"/>
              </a:rPr>
              <a:t>کمتر شود و مابه¬التفاوت آن با مبلغ </a:t>
            </a:r>
            <a:r>
              <a:rPr lang="fa-IR" sz="1733" dirty="0">
                <a:solidFill>
                  <a:schemeClr val="tx1"/>
                </a:solidFill>
                <a:highlight>
                  <a:srgbClr val="FC606B"/>
                </a:highlight>
                <a:cs typeface="B Mitra" panose="00000400000000000000" pitchFamily="2" charset="-78"/>
              </a:rPr>
              <a:t>سی و پنج میلیون (۰۰۰ر۰۰۰ر۳۵) ریال</a:t>
            </a:r>
            <a:r>
              <a:rPr lang="fa-IR" sz="1733" dirty="0">
                <a:solidFill>
                  <a:schemeClr val="tx1"/>
                </a:solidFill>
                <a:cs typeface="B Mitra" panose="00000400000000000000" pitchFamily="2" charset="-78"/>
              </a:rPr>
              <a:t> با عنوان "تفاوت تطبیق موضوع جز (</a:t>
            </a:r>
            <a:r>
              <a:rPr lang="fa-IR" sz="1733" dirty="0">
                <a:solidFill>
                  <a:schemeClr val="tx1"/>
                </a:solidFill>
                <a:highlight>
                  <a:srgbClr val="FC606B"/>
                </a:highlight>
                <a:cs typeface="B Mitra" panose="00000400000000000000" pitchFamily="2" charset="-78"/>
              </a:rPr>
              <a:t>۳</a:t>
            </a:r>
            <a:r>
              <a:rPr lang="fa-IR" sz="1733" dirty="0">
                <a:solidFill>
                  <a:schemeClr val="tx1"/>
                </a:solidFill>
                <a:cs typeface="B Mitra" panose="00000400000000000000" pitchFamily="2" charset="-78"/>
              </a:rPr>
              <a:t>) بند (الف) تبصره (۱۲)" در احکام درج می‌گردد. این میزان ثابت نبوده و با هر گونه تغییر در حکم کارگزینی مشمولین، مجددا محاسبه می‌گردد.</a:t>
            </a:r>
          </a:p>
          <a:p>
            <a:pPr marL="118530" indent="84665" algn="justLow" rtl="1">
              <a:lnSpc>
                <a:spcPct val="150000"/>
              </a:lnSpc>
            </a:pPr>
            <a:r>
              <a:rPr lang="fa-IR" sz="1733" dirty="0">
                <a:solidFill>
                  <a:schemeClr val="tx1"/>
                </a:solidFill>
                <a:cs typeface="B Mitra" panose="00000400000000000000" pitchFamily="2" charset="-78"/>
              </a:rPr>
              <a:t>تبصره – مبالغ ناشی از اجرای بندهای (۷) و </a:t>
            </a:r>
            <a:r>
              <a:rPr lang="fa-IR" sz="1733" dirty="0">
                <a:solidFill>
                  <a:schemeClr val="tx1"/>
                </a:solidFill>
                <a:highlight>
                  <a:srgbClr val="FC606B"/>
                </a:highlight>
                <a:cs typeface="B Mitra" panose="00000400000000000000" pitchFamily="2" charset="-78"/>
              </a:rPr>
              <a:t>(۹)</a:t>
            </a:r>
            <a:r>
              <a:rPr lang="fa-IR" sz="1733" dirty="0">
                <a:solidFill>
                  <a:schemeClr val="tx1"/>
                </a:solidFill>
                <a:cs typeface="B Mitra" panose="00000400000000000000" pitchFamily="2" charset="-78"/>
              </a:rPr>
              <a:t> تصویب‌نامه شماره ۳۷۱۸/ت۵۷۵۹۳هـ مورخ 1399/1/20 و اصلاحات بعدی آن در این تفاوت تطبیق تجمیع و قابل اعمال می‌باشد.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387453"/>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733" dirty="0">
                <a:cs typeface="B Mitra" panose="00000400000000000000" pitchFamily="2" charset="-78"/>
              </a:rPr>
              <a:t>۵- پس از اعمال افزایش های موضوع بندهای فوق الذکر، مجموع مبلغ مندرج در حکم کارگزینی برای کارکنان </a:t>
            </a:r>
            <a:r>
              <a:rPr lang="fa-IR" sz="1733" dirty="0">
                <a:highlight>
                  <a:srgbClr val="FC606B"/>
                </a:highlight>
                <a:cs typeface="B Mitra" panose="00000400000000000000" pitchFamily="2" charset="-78"/>
              </a:rPr>
              <a:t>رسمی و پیمانی و والدین شهدا </a:t>
            </a:r>
            <a:r>
              <a:rPr lang="fa-IR" sz="1733" dirty="0">
                <a:cs typeface="B Mitra" panose="00000400000000000000" pitchFamily="2" charset="-78"/>
              </a:rPr>
              <a:t>و مجموع مبلغ مندرج در قرارداد منعقده برای کارکنان قرارداد کار معین (مشخص) و کارکنان طرح خدمت پزشکان و پیراپزشکان در وزارت بهداشت، درمان و آموزش پزشکی به نسبت مدت کارکرد، نباید از مبلغ </a:t>
            </a:r>
            <a:r>
              <a:rPr lang="fa-IR" sz="1733" dirty="0">
                <a:highlight>
                  <a:srgbClr val="FC606B"/>
                </a:highlight>
                <a:cs typeface="B Mitra" panose="00000400000000000000" pitchFamily="2" charset="-78"/>
              </a:rPr>
              <a:t>پنجاه و شش میلیون (۵۶,۰۰۰,۰۰۰) ریال </a:t>
            </a:r>
            <a:r>
              <a:rPr lang="fa-IR" sz="1733" dirty="0">
                <a:cs typeface="B Mitra" panose="00000400000000000000" pitchFamily="2" charset="-78"/>
              </a:rPr>
              <a:t>کمتر شود و مابه التفاوت آن با مبلغ </a:t>
            </a:r>
            <a:r>
              <a:rPr lang="fa-IR" sz="1733" dirty="0">
                <a:highlight>
                  <a:srgbClr val="FC606B"/>
                </a:highlight>
                <a:cs typeface="B Mitra" panose="00000400000000000000" pitchFamily="2" charset="-78"/>
              </a:rPr>
              <a:t>پنجاه و شش میلیون (۵۶,۰۰۰,۰۰۰) ریال </a:t>
            </a:r>
            <a:r>
              <a:rPr lang="fa-IR" sz="1733" dirty="0">
                <a:cs typeface="B Mitra" panose="00000400000000000000" pitchFamily="2" charset="-78"/>
              </a:rPr>
              <a:t>با عنوان “تفاوت تطبیق موضوع جزء (</a:t>
            </a:r>
            <a:r>
              <a:rPr lang="fa-IR" sz="1733" dirty="0">
                <a:highlight>
                  <a:srgbClr val="FC606B"/>
                </a:highlight>
                <a:cs typeface="B Mitra" panose="00000400000000000000" pitchFamily="2" charset="-78"/>
              </a:rPr>
              <a:t>۱</a:t>
            </a:r>
            <a:r>
              <a:rPr lang="fa-IR" sz="1733" dirty="0">
                <a:cs typeface="B Mitra" panose="00000400000000000000" pitchFamily="2" charset="-78"/>
              </a:rPr>
              <a:t>) بند (الف) تبصره (۱۲)” در احکام درج می گردد. این میزان ثابت نبوده و با هر گونه تغییر در حکم کارگزینی مشمولین، مجدداً محاسبه می‌گردد.</a:t>
            </a:r>
          </a:p>
          <a:p>
            <a:pPr marL="118530" indent="84665" algn="justLow" rtl="1">
              <a:lnSpc>
                <a:spcPct val="150000"/>
              </a:lnSpc>
            </a:pPr>
            <a:r>
              <a:rPr lang="fa-IR" sz="1733" dirty="0">
                <a:cs typeface="B Mitra" panose="00000400000000000000" pitchFamily="2" charset="-78"/>
              </a:rPr>
              <a:t>تبصره- مبالغ ناشی از اجرای </a:t>
            </a:r>
            <a:r>
              <a:rPr lang="fa-IR" sz="1733" dirty="0">
                <a:highlight>
                  <a:srgbClr val="FC606B"/>
                </a:highlight>
                <a:cs typeface="B Mitra" panose="00000400000000000000" pitchFamily="2" charset="-78"/>
              </a:rPr>
              <a:t>بندهای (۵) و (۶) تصویب‌نامه شماره ۸۰۱۳/ت۵۸۷۰۸هـ مورخ 1400/1/29 و اصلاحات بعدی آن </a:t>
            </a:r>
            <a:r>
              <a:rPr lang="fa-IR" sz="1733" dirty="0">
                <a:cs typeface="B Mitra" panose="00000400000000000000" pitchFamily="2" charset="-78"/>
              </a:rPr>
              <a:t>و بند (۷) تصویبنامه شماره ۳۷۱۸/ت۵۷۵۹۳هـ مورخ 1399/1/20 و اصلاحات بعدی آن، پس از اعمال در محاسبه تفاوت تطبیق موضوع این بند، در این تفاوت تطبیق تجمیع و قابل اعمال می‌باشند.</a:t>
            </a:r>
          </a:p>
        </p:txBody>
      </p:sp>
    </p:spTree>
    <p:extLst>
      <p:ext uri="{BB962C8B-B14F-4D97-AF65-F5344CB8AC3E}">
        <p14:creationId xmlns:p14="http://schemas.microsoft.com/office/powerpoint/2010/main" val="32146812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pic>
        <p:nvPicPr>
          <p:cNvPr id="464" name="Google Shape;464;p58"/>
          <p:cNvPicPr preferRelativeResize="0"/>
          <p:nvPr/>
        </p:nvPicPr>
        <p:blipFill rotWithShape="1">
          <a:blip r:embed="rId3">
            <a:alphaModFix/>
          </a:blip>
          <a:srcRect l="19554" r="19548"/>
          <a:stretch/>
        </p:blipFill>
        <p:spPr>
          <a:xfrm>
            <a:off x="-10000" y="626300"/>
            <a:ext cx="6116397" cy="5602835"/>
          </a:xfrm>
          <a:prstGeom prst="rect">
            <a:avLst/>
          </a:prstGeom>
          <a:noFill/>
          <a:ln>
            <a:noFill/>
          </a:ln>
        </p:spPr>
      </p:pic>
      <p:sp>
        <p:nvSpPr>
          <p:cNvPr id="467" name="Google Shape;467;p58"/>
          <p:cNvSpPr/>
          <p:nvPr/>
        </p:nvSpPr>
        <p:spPr>
          <a:xfrm>
            <a:off x="-10000" y="626199"/>
            <a:ext cx="6116400" cy="5602800"/>
          </a:xfrm>
          <a:prstGeom prst="rect">
            <a:avLst/>
          </a:prstGeom>
          <a:solidFill>
            <a:schemeClr val="tx2">
              <a:lumMod val="25000"/>
              <a:alpha val="74990"/>
            </a:schemeClr>
          </a:solidFill>
          <a:ln>
            <a:noFill/>
          </a:ln>
        </p:spPr>
        <p:txBody>
          <a:bodyPr spcFirstLastPara="1" wrap="square" lIns="121900" tIns="121900" rIns="121900" bIns="121900" anchor="ctr" anchorCtr="0">
            <a:noAutofit/>
          </a:bodyPr>
          <a:lstStyle/>
          <a:p>
            <a:endParaRPr sz="2400"/>
          </a:p>
        </p:txBody>
      </p:sp>
      <p:sp>
        <p:nvSpPr>
          <p:cNvPr id="470" name="Google Shape;470;p58"/>
          <p:cNvSpPr txBox="1">
            <a:spLocks noGrp="1"/>
          </p:cNvSpPr>
          <p:nvPr>
            <p:ph type="ctrTitle" idx="3"/>
          </p:nvPr>
        </p:nvSpPr>
        <p:spPr>
          <a:xfrm>
            <a:off x="7260959" y="663632"/>
            <a:ext cx="3729600" cy="859600"/>
          </a:xfrm>
          <a:prstGeom prst="rect">
            <a:avLst/>
          </a:prstGeom>
          <a:ln w="9525" cap="flat" cmpd="sng">
            <a:solidFill>
              <a:srgbClr val="FFFFFF"/>
            </a:solidFill>
            <a:prstDash val="solid"/>
            <a:round/>
            <a:headEnd type="none" w="sm" len="sm"/>
            <a:tailEnd type="none" w="sm" len="sm"/>
          </a:ln>
        </p:spPr>
        <p:txBody>
          <a:bodyPr spcFirstLastPara="1" vert="horz" wrap="square" lIns="121900" tIns="121900" rIns="121900" bIns="121900" rtlCol="0" anchor="b" anchorCtr="0">
            <a:noAutofit/>
          </a:body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1400</a:t>
            </a:r>
            <a:endParaRPr sz="3733" dirty="0">
              <a:latin typeface="Fira Sans Extra Condensed Medium"/>
              <a:ea typeface="Fira Sans Extra Condensed Medium"/>
              <a:cs typeface="B Sina" panose="00000700000000000000" pitchFamily="2" charset="-78"/>
              <a:sym typeface="Fira Sans Extra Condensed Medium"/>
            </a:endParaRPr>
          </a:p>
        </p:txBody>
      </p:sp>
      <p:sp>
        <p:nvSpPr>
          <p:cNvPr id="471" name="Google Shape;471;p58"/>
          <p:cNvSpPr txBox="1">
            <a:spLocks noGrp="1"/>
          </p:cNvSpPr>
          <p:nvPr>
            <p:ph type="subTitle" idx="2"/>
          </p:nvPr>
        </p:nvSpPr>
        <p:spPr>
          <a:xfrm>
            <a:off x="6213415" y="1566856"/>
            <a:ext cx="5936483" cy="4808888"/>
          </a:xfrm>
          <a:prstGeom prst="rect">
            <a:avLst/>
          </a:prstGeom>
        </p:spPr>
        <p:txBody>
          <a:bodyPr spcFirstLastPara="1" vert="horz" wrap="square" lIns="121900" tIns="121900" rIns="121900" bIns="121900" rtlCol="0" anchor="t" anchorCtr="0">
            <a:noAutofit/>
          </a:bodyPr>
          <a:lstStyle/>
          <a:p>
            <a:pPr marL="118530" indent="84665" algn="justLow" rtl="1">
              <a:lnSpc>
                <a:spcPct val="150000"/>
              </a:lnSpc>
            </a:pPr>
            <a:r>
              <a:rPr lang="fa-IR" sz="1867" dirty="0">
                <a:solidFill>
                  <a:schemeClr val="tx1"/>
                </a:solidFill>
                <a:cs typeface="B Mitra" panose="00000400000000000000" pitchFamily="2" charset="-78"/>
              </a:rPr>
              <a:t>۶- پس از اعمال افزایش‌های موضوع بندهای فوق‌الذکر، مجموع افزایش مبلغ مندرج در حکم کارگزینی برای کارکنان رسمی و پیمانی و قرارداد منعقده برای کارکنان قرارداد کار معین (مشخص) در اولین حکم سال ۱۴۰۰ برای اعمال ضریب ریالی نسبت به مبلغ مندرج در آخرین حکم کارگزینی/قرارداد منعقده در سال ۱۳۹۹ که بر اساس آن حقوق دریافت شده است، نباید از بیست و پنج میلیون (۰۰۰ر۰۰۰ر۲۵) ریال تجاوز کند. مابه‌التفاوت مجموع افزایش ناشی از اعمال ضریب نسبت به بیست و پنج میلیون (۰۰۰ر۰۰۰ر۲۵) ریال تحت عنوان کاهش ناشی از اجرای جزء (۱) بند (الف) تبصره (۱۲) ماده واحده قانون بودجه سال ۱۴۰۰ کل کشور در حکم کارگزینی/ قرارداد منعقده درج و از مجموع مبلغ مندرج در حکم کارگزینی/قرارداد منعقده کسر می‌گردد.</a:t>
            </a:r>
          </a:p>
        </p:txBody>
      </p:sp>
      <p:grpSp>
        <p:nvGrpSpPr>
          <p:cNvPr id="472" name="Google Shape;472;p58"/>
          <p:cNvGrpSpPr/>
          <p:nvPr/>
        </p:nvGrpSpPr>
        <p:grpSpPr>
          <a:xfrm flipH="1">
            <a:off x="5576711" y="5433"/>
            <a:ext cx="524719" cy="6876800"/>
            <a:chOff x="3047922" y="4075"/>
            <a:chExt cx="392700" cy="5157600"/>
          </a:xfrm>
          <a:noFill/>
        </p:grpSpPr>
        <p:sp>
          <p:nvSpPr>
            <p:cNvPr id="473" name="Google Shape;473;p58"/>
            <p:cNvSpPr/>
            <p:nvPr/>
          </p:nvSpPr>
          <p:spPr>
            <a:xfrm rot="5400000">
              <a:off x="3017322" y="2373000"/>
              <a:ext cx="453900" cy="392700"/>
            </a:xfrm>
            <a:prstGeom prst="triangle">
              <a:avLst>
                <a:gd name="adj" fmla="val 50000"/>
              </a:avLst>
            </a:prstGeom>
            <a:grpFill/>
            <a:ln>
              <a:noFill/>
            </a:ln>
          </p:spPr>
          <p:txBody>
            <a:bodyPr spcFirstLastPara="1" wrap="square" lIns="121900" tIns="121900" rIns="121900" bIns="121900" anchor="ctr" anchorCtr="0">
              <a:noAutofit/>
            </a:bodyPr>
            <a:lstStyle/>
            <a:p>
              <a:endParaRPr sz="2400"/>
            </a:p>
          </p:txBody>
        </p:sp>
        <p:cxnSp>
          <p:nvCxnSpPr>
            <p:cNvPr id="474" name="Google Shape;474;p58"/>
            <p:cNvCxnSpPr/>
            <p:nvPr/>
          </p:nvCxnSpPr>
          <p:spPr>
            <a:xfrm>
              <a:off x="3053725" y="4075"/>
              <a:ext cx="0" cy="5157600"/>
            </a:xfrm>
            <a:prstGeom prst="straightConnector1">
              <a:avLst/>
            </a:prstGeom>
            <a:grpFill/>
            <a:ln w="28575" cap="flat" cmpd="sng">
              <a:solidFill>
                <a:srgbClr val="FFFFFF"/>
              </a:solidFill>
              <a:prstDash val="solid"/>
              <a:round/>
              <a:headEnd type="none" w="med" len="med"/>
              <a:tailEnd type="none" w="med" len="med"/>
            </a:ln>
          </p:spPr>
        </p:cxnSp>
      </p:grpSp>
      <p:sp>
        <p:nvSpPr>
          <p:cNvPr id="14" name="Google Shape;470;p58">
            <a:extLst>
              <a:ext uri="{FF2B5EF4-FFF2-40B4-BE49-F238E27FC236}">
                <a16:creationId xmlns:a16="http://schemas.microsoft.com/office/drawing/2014/main" id="{389D1E43-1973-4FFC-B2D6-2047A72FF11E}"/>
              </a:ext>
            </a:extLst>
          </p:cNvPr>
          <p:cNvSpPr txBox="1">
            <a:spLocks/>
          </p:cNvSpPr>
          <p:nvPr/>
        </p:nvSpPr>
        <p:spPr>
          <a:xfrm>
            <a:off x="1057292" y="668323"/>
            <a:ext cx="3729600" cy="859600"/>
          </a:xfrm>
          <a:prstGeom prst="rect">
            <a:avLst/>
          </a:prstGeom>
          <a:noFill/>
          <a:ln w="9525" cap="flat" cmpd="sng">
            <a:solidFill>
              <a:srgbClr val="FFFFFF"/>
            </a:solidFill>
            <a:prstDash val="solid"/>
            <a:round/>
            <a:headEnd type="none" w="sm" len="sm"/>
            <a:tailEnd type="none" w="sm" len="sm"/>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1pPr>
            <a:lvl2pPr marR="0" lvl="1"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2pPr>
            <a:lvl3pPr marR="0" lvl="2"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3pPr>
            <a:lvl4pPr marR="0" lvl="3"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4pPr>
            <a:lvl5pPr marR="0" lvl="4"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5pPr>
            <a:lvl6pPr marR="0" lvl="5"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6pPr>
            <a:lvl7pPr marR="0" lvl="6"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7pPr>
            <a:lvl8pPr marR="0" lvl="7"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8pPr>
            <a:lvl9pPr marR="0" lvl="8" algn="r" rtl="0">
              <a:lnSpc>
                <a:spcPct val="100000"/>
              </a:lnSpc>
              <a:spcBef>
                <a:spcPts val="0"/>
              </a:spcBef>
              <a:spcAft>
                <a:spcPts val="0"/>
              </a:spcAft>
              <a:buClr>
                <a:srgbClr val="FFFFFF"/>
              </a:buClr>
              <a:buSzPts val="1800"/>
              <a:buFont typeface="Fira Sans Condensed Medium"/>
              <a:buNone/>
              <a:defRPr sz="1800" b="0" i="0" u="none" strike="noStrike" cap="none">
                <a:solidFill>
                  <a:srgbClr val="FFFFFF"/>
                </a:solidFill>
                <a:latin typeface="Fira Sans Condensed Medium"/>
                <a:ea typeface="Fira Sans Condensed Medium"/>
                <a:cs typeface="Fira Sans Condensed Medium"/>
                <a:sym typeface="Fira Sans Condensed Medium"/>
              </a:defRPr>
            </a:lvl9pPr>
          </a:lstStyle>
          <a:p>
            <a:pPr algn="ctr" rtl="1"/>
            <a:r>
              <a:rPr lang="fa-IR" sz="3733" dirty="0">
                <a:latin typeface="Fira Sans Extra Condensed Medium"/>
                <a:ea typeface="Fira Sans Extra Condensed Medium"/>
                <a:cs typeface="B Sina" panose="00000700000000000000" pitchFamily="2" charset="-78"/>
                <a:sym typeface="Fira Sans Extra Condensed Medium"/>
              </a:rPr>
              <a:t>1401</a:t>
            </a:r>
          </a:p>
        </p:txBody>
      </p:sp>
      <p:sp>
        <p:nvSpPr>
          <p:cNvPr id="15" name="Google Shape;471;p58">
            <a:extLst>
              <a:ext uri="{FF2B5EF4-FFF2-40B4-BE49-F238E27FC236}">
                <a16:creationId xmlns:a16="http://schemas.microsoft.com/office/drawing/2014/main" id="{ADA8A126-E608-4FEB-9100-E12CAC6F58CE}"/>
              </a:ext>
            </a:extLst>
          </p:cNvPr>
          <p:cNvSpPr txBox="1">
            <a:spLocks/>
          </p:cNvSpPr>
          <p:nvPr/>
        </p:nvSpPr>
        <p:spPr>
          <a:xfrm>
            <a:off x="88452" y="1588688"/>
            <a:ext cx="5936483" cy="480888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1pPr>
            <a:lvl2pPr marL="914400" marR="0" lvl="1"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2pPr>
            <a:lvl3pPr marL="1371600" marR="0" lvl="2"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3pPr>
            <a:lvl4pPr marL="1828800" marR="0" lvl="3"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4pPr>
            <a:lvl5pPr marL="2286000" marR="0" lvl="4"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5pPr>
            <a:lvl6pPr marL="2743200" marR="0" lvl="5"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6pPr>
            <a:lvl7pPr marL="3200400" marR="0" lvl="6"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7pPr>
            <a:lvl8pPr marL="3657600" marR="0" lvl="7"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8pPr>
            <a:lvl9pPr marL="4114800" marR="0" lvl="8" indent="-304800" algn="l" rtl="0">
              <a:lnSpc>
                <a:spcPct val="100000"/>
              </a:lnSpc>
              <a:spcBef>
                <a:spcPts val="0"/>
              </a:spcBef>
              <a:spcAft>
                <a:spcPts val="0"/>
              </a:spcAft>
              <a:buClr>
                <a:srgbClr val="FFFFFF"/>
              </a:buClr>
              <a:buSzPts val="1000"/>
              <a:buFont typeface="Roboto Slab Regular"/>
              <a:buNone/>
              <a:defRPr sz="1000" b="0" i="0" u="none" strike="noStrike" cap="none">
                <a:solidFill>
                  <a:srgbClr val="FFFFFF"/>
                </a:solidFill>
                <a:latin typeface="Roboto Slab Regular"/>
                <a:ea typeface="Roboto Slab Regular"/>
                <a:cs typeface="Roboto Slab Regular"/>
                <a:sym typeface="Roboto Slab Regular"/>
              </a:defRPr>
            </a:lvl9pPr>
          </a:lstStyle>
          <a:p>
            <a:pPr marL="118530" indent="84665" algn="justLow" rtl="1">
              <a:lnSpc>
                <a:spcPct val="150000"/>
              </a:lnSpc>
            </a:pPr>
            <a:r>
              <a:rPr lang="fa-IR" sz="1867" dirty="0">
                <a:cs typeface="B Mitra" panose="00000400000000000000" pitchFamily="2" charset="-78"/>
              </a:rPr>
              <a:t>-</a:t>
            </a:r>
            <a:endParaRPr lang="fa-IR" sz="1867" dirty="0">
              <a:highlight>
                <a:srgbClr val="FC606B"/>
              </a:highlight>
              <a:cs typeface="B Mitra" panose="00000400000000000000" pitchFamily="2" charset="-78"/>
            </a:endParaRPr>
          </a:p>
        </p:txBody>
      </p:sp>
    </p:spTree>
    <p:extLst>
      <p:ext uri="{BB962C8B-B14F-4D97-AF65-F5344CB8AC3E}">
        <p14:creationId xmlns:p14="http://schemas.microsoft.com/office/powerpoint/2010/main" val="34263087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urance Pitch by Slidesgo">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nsurance Pitch by Slidesgo">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7044</Words>
  <Application>Microsoft Office PowerPoint</Application>
  <PresentationFormat>Widescreen</PresentationFormat>
  <Paragraphs>200</Paragraphs>
  <Slides>42</Slides>
  <Notes>42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42</vt:i4>
      </vt:variant>
    </vt:vector>
  </HeadingPairs>
  <TitlesOfParts>
    <vt:vector size="53" baseType="lpstr">
      <vt:lpstr>Arial</vt:lpstr>
      <vt:lpstr>Calibri</vt:lpstr>
      <vt:lpstr>Calibri Light</vt:lpstr>
      <vt:lpstr>Fira Sans Condensed Medium</vt:lpstr>
      <vt:lpstr>Fira Sans Extra Condensed Light</vt:lpstr>
      <vt:lpstr>Fira Sans Extra Condensed Medium</vt:lpstr>
      <vt:lpstr>Roboto Slab Regular</vt:lpstr>
      <vt:lpstr>Squada One</vt:lpstr>
      <vt:lpstr>Office Theme</vt:lpstr>
      <vt:lpstr>Insurance Pitch by Slidesgo</vt:lpstr>
      <vt:lpstr>1_Insurance Pitch by Slidesgo</vt:lpstr>
      <vt:lpstr>PowerPoint Presentation</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PowerPoint Presentation</vt:lpstr>
      <vt:lpstr>PowerPoint Presentation</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1400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saeedeh heshmati</dc:creator>
  <cp:lastModifiedBy>saeedeh heshmati</cp:lastModifiedBy>
  <cp:revision>2</cp:revision>
  <dcterms:created xsi:type="dcterms:W3CDTF">2022-06-01T07:50:20Z</dcterms:created>
  <dcterms:modified xsi:type="dcterms:W3CDTF">2022-06-01T08:35:34Z</dcterms:modified>
</cp:coreProperties>
</file>